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6"/>
  </p:notesMasterIdLst>
  <p:sldIdLst>
    <p:sldId id="256" r:id="rId5"/>
    <p:sldId id="257" r:id="rId6"/>
    <p:sldId id="268" r:id="rId7"/>
    <p:sldId id="274" r:id="rId8"/>
    <p:sldId id="259" r:id="rId9"/>
    <p:sldId id="278" r:id="rId10"/>
    <p:sldId id="270" r:id="rId11"/>
    <p:sldId id="260" r:id="rId12"/>
    <p:sldId id="271" r:id="rId13"/>
    <p:sldId id="272" r:id="rId14"/>
    <p:sldId id="267" r:id="rId15"/>
    <p:sldId id="273" r:id="rId16"/>
    <p:sldId id="261" r:id="rId17"/>
    <p:sldId id="275" r:id="rId18"/>
    <p:sldId id="276" r:id="rId19"/>
    <p:sldId id="277" r:id="rId20"/>
    <p:sldId id="262" r:id="rId21"/>
    <p:sldId id="263" r:id="rId22"/>
    <p:sldId id="264" r:id="rId23"/>
    <p:sldId id="279" r:id="rId24"/>
    <p:sldId id="28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B28BAD-A289-4F91-9713-99E65417EFA0}" v="79" dt="2022-04-25T23:08:42.672"/>
    <p1510:client id="{454DB4D8-17BE-487C-857A-44BF742741C8}" v="47" dt="2022-04-25T23:49:19.465"/>
    <p1510:client id="{8861CD0F-021C-4761-9BB1-A453C554A978}" v="739" dt="2022-04-25T23:56:54.237"/>
    <p1510:client id="{E4DC931F-3631-449A-A72B-E8E5AE3A6E70}" v="495" dt="2022-04-25T23:48:42.4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na Jacob" userId="85448e6e-8b2f-4757-8198-6fe140fb4a95" providerId="ADAL" clId="{8861CD0F-021C-4761-9BB1-A453C554A978}"/>
    <pc:docChg chg="undo redo custSel addSld delSld modSld sldOrd">
      <pc:chgData name="Tina Jacob" userId="85448e6e-8b2f-4757-8198-6fe140fb4a95" providerId="ADAL" clId="{8861CD0F-021C-4761-9BB1-A453C554A978}" dt="2022-04-25T23:56:54.237" v="733" actId="14100"/>
      <pc:docMkLst>
        <pc:docMk/>
      </pc:docMkLst>
      <pc:sldChg chg="modSp mod">
        <pc:chgData name="Tina Jacob" userId="85448e6e-8b2f-4757-8198-6fe140fb4a95" providerId="ADAL" clId="{8861CD0F-021C-4761-9BB1-A453C554A978}" dt="2022-04-25T23:11:02.394" v="21" actId="1076"/>
        <pc:sldMkLst>
          <pc:docMk/>
          <pc:sldMk cId="109857222" sldId="256"/>
        </pc:sldMkLst>
        <pc:spChg chg="mod">
          <ac:chgData name="Tina Jacob" userId="85448e6e-8b2f-4757-8198-6fe140fb4a95" providerId="ADAL" clId="{8861CD0F-021C-4761-9BB1-A453C554A978}" dt="2022-04-25T23:10:47.027" v="17" actId="1076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Tina Jacob" userId="85448e6e-8b2f-4757-8198-6fe140fb4a95" providerId="ADAL" clId="{8861CD0F-021C-4761-9BB1-A453C554A978}" dt="2022-04-25T23:11:02.394" v="21" actId="1076"/>
          <ac:spMkLst>
            <pc:docMk/>
            <pc:sldMk cId="109857222" sldId="256"/>
            <ac:spMk id="3" creationId="{00000000-0000-0000-0000-000000000000}"/>
          </ac:spMkLst>
        </pc:spChg>
        <pc:picChg chg="mod">
          <ac:chgData name="Tina Jacob" userId="85448e6e-8b2f-4757-8198-6fe140fb4a95" providerId="ADAL" clId="{8861CD0F-021C-4761-9BB1-A453C554A978}" dt="2022-04-25T23:10:51.445" v="19" actId="1076"/>
          <ac:picMkLst>
            <pc:docMk/>
            <pc:sldMk cId="109857222" sldId="256"/>
            <ac:picMk id="5" creationId="{49A847F0-2FB3-D0FC-E335-0194062ACC09}"/>
          </ac:picMkLst>
        </pc:picChg>
      </pc:sldChg>
      <pc:sldChg chg="addSp delSp modSp mod">
        <pc:chgData name="Tina Jacob" userId="85448e6e-8b2f-4757-8198-6fe140fb4a95" providerId="ADAL" clId="{8861CD0F-021C-4761-9BB1-A453C554A978}" dt="2022-04-25T23:13:35.130" v="38" actId="404"/>
        <pc:sldMkLst>
          <pc:docMk/>
          <pc:sldMk cId="1767916452" sldId="257"/>
        </pc:sldMkLst>
        <pc:spChg chg="mod">
          <ac:chgData name="Tina Jacob" userId="85448e6e-8b2f-4757-8198-6fe140fb4a95" providerId="ADAL" clId="{8861CD0F-021C-4761-9BB1-A453C554A978}" dt="2022-04-25T23:12:18.573" v="34" actId="1076"/>
          <ac:spMkLst>
            <pc:docMk/>
            <pc:sldMk cId="1767916452" sldId="257"/>
            <ac:spMk id="2" creationId="{3D4FDE3C-7747-84D5-181B-19E068B684D5}"/>
          </ac:spMkLst>
        </pc:spChg>
        <pc:spChg chg="del">
          <ac:chgData name="Tina Jacob" userId="85448e6e-8b2f-4757-8198-6fe140fb4a95" providerId="ADAL" clId="{8861CD0F-021C-4761-9BB1-A453C554A978}" dt="2022-04-25T23:11:49.028" v="27"/>
          <ac:spMkLst>
            <pc:docMk/>
            <pc:sldMk cId="1767916452" sldId="257"/>
            <ac:spMk id="3" creationId="{842A0353-3021-BC6C-5C0E-20E3B304F0F1}"/>
          </ac:spMkLst>
        </pc:spChg>
        <pc:spChg chg="add del mod">
          <ac:chgData name="Tina Jacob" userId="85448e6e-8b2f-4757-8198-6fe140fb4a95" providerId="ADAL" clId="{8861CD0F-021C-4761-9BB1-A453C554A978}" dt="2022-04-25T23:13:25.398" v="35" actId="26606"/>
          <ac:spMkLst>
            <pc:docMk/>
            <pc:sldMk cId="1767916452" sldId="257"/>
            <ac:spMk id="5" creationId="{BAFC4956-D473-A7F9-181B-FD1A53E63DAC}"/>
          </ac:spMkLst>
        </pc:spChg>
        <pc:graphicFrameChg chg="add modGraphic">
          <ac:chgData name="Tina Jacob" userId="85448e6e-8b2f-4757-8198-6fe140fb4a95" providerId="ADAL" clId="{8861CD0F-021C-4761-9BB1-A453C554A978}" dt="2022-04-25T23:13:35.130" v="38" actId="404"/>
          <ac:graphicFrameMkLst>
            <pc:docMk/>
            <pc:sldMk cId="1767916452" sldId="257"/>
            <ac:graphicFrameMk id="7" creationId="{EBDAFB14-C0BC-18CA-F8BD-38980206BDBB}"/>
          </ac:graphicFrameMkLst>
        </pc:graphicFrameChg>
      </pc:sldChg>
      <pc:sldChg chg="addSp delSp modSp del mod setBg setClrOvrMap">
        <pc:chgData name="Tina Jacob" userId="85448e6e-8b2f-4757-8198-6fe140fb4a95" providerId="ADAL" clId="{8861CD0F-021C-4761-9BB1-A453C554A978}" dt="2022-04-25T23:35:28.865" v="637" actId="47"/>
        <pc:sldMkLst>
          <pc:docMk/>
          <pc:sldMk cId="4236189311" sldId="258"/>
        </pc:sldMkLst>
        <pc:spChg chg="del mod">
          <ac:chgData name="Tina Jacob" userId="85448e6e-8b2f-4757-8198-6fe140fb4a95" providerId="ADAL" clId="{8861CD0F-021C-4761-9BB1-A453C554A978}" dt="2022-04-25T23:33:57.750" v="619" actId="21"/>
          <ac:spMkLst>
            <pc:docMk/>
            <pc:sldMk cId="4236189311" sldId="258"/>
            <ac:spMk id="2" creationId="{8ED56989-624D-BCC8-E9F4-DDBB6A6CE09F}"/>
          </ac:spMkLst>
        </pc:spChg>
        <pc:spChg chg="del mod">
          <ac:chgData name="Tina Jacob" userId="85448e6e-8b2f-4757-8198-6fe140fb4a95" providerId="ADAL" clId="{8861CD0F-021C-4761-9BB1-A453C554A978}" dt="2022-04-25T23:33:57.750" v="619" actId="21"/>
          <ac:spMkLst>
            <pc:docMk/>
            <pc:sldMk cId="4236189311" sldId="258"/>
            <ac:spMk id="3" creationId="{6C95FCDC-5893-5FFE-39E3-6D6049BCC54D}"/>
          </ac:spMkLst>
        </pc:spChg>
        <pc:spChg chg="mod">
          <ac:chgData name="Tina Jacob" userId="85448e6e-8b2f-4757-8198-6fe140fb4a95" providerId="ADAL" clId="{8861CD0F-021C-4761-9BB1-A453C554A978}" dt="2022-04-25T23:33:02.679" v="608" actId="26606"/>
          <ac:spMkLst>
            <pc:docMk/>
            <pc:sldMk cId="4236189311" sldId="258"/>
            <ac:spMk id="4" creationId="{78488E13-2155-C160-D100-8922826C3B1D}"/>
          </ac:spMkLst>
        </pc:spChg>
        <pc:spChg chg="add del mod">
          <ac:chgData name="Tina Jacob" userId="85448e6e-8b2f-4757-8198-6fe140fb4a95" providerId="ADAL" clId="{8861CD0F-021C-4761-9BB1-A453C554A978}" dt="2022-04-25T23:32:41.631" v="602" actId="21"/>
          <ac:spMkLst>
            <pc:docMk/>
            <pc:sldMk cId="4236189311" sldId="258"/>
            <ac:spMk id="5" creationId="{57F711E9-CC0E-3285-A4BF-8B6849D311A5}"/>
          </ac:spMkLst>
        </pc:spChg>
        <pc:spChg chg="add del mod">
          <ac:chgData name="Tina Jacob" userId="85448e6e-8b2f-4757-8198-6fe140fb4a95" providerId="ADAL" clId="{8861CD0F-021C-4761-9BB1-A453C554A978}" dt="2022-04-25T23:32:41.631" v="602" actId="21"/>
          <ac:spMkLst>
            <pc:docMk/>
            <pc:sldMk cId="4236189311" sldId="258"/>
            <ac:spMk id="6" creationId="{A5301160-D541-729B-D5CA-9D941449E53A}"/>
          </ac:spMkLst>
        </pc:spChg>
        <pc:spChg chg="add del">
          <ac:chgData name="Tina Jacob" userId="85448e6e-8b2f-4757-8198-6fe140fb4a95" providerId="ADAL" clId="{8861CD0F-021C-4761-9BB1-A453C554A978}" dt="2022-04-25T23:33:02.669" v="607" actId="26606"/>
          <ac:spMkLst>
            <pc:docMk/>
            <pc:sldMk cId="4236189311" sldId="258"/>
            <ac:spMk id="9" creationId="{C7FA33FF-088D-4F16-95A2-2C64D353DEA8}"/>
          </ac:spMkLst>
        </pc:spChg>
        <pc:spChg chg="add del">
          <ac:chgData name="Tina Jacob" userId="85448e6e-8b2f-4757-8198-6fe140fb4a95" providerId="ADAL" clId="{8861CD0F-021C-4761-9BB1-A453C554A978}" dt="2022-04-25T23:32:54.997" v="605" actId="26606"/>
          <ac:spMkLst>
            <pc:docMk/>
            <pc:sldMk cId="4236189311" sldId="258"/>
            <ac:spMk id="10" creationId="{C5E6CFF1-2F42-4E10-9A97-F116F46F53FE}"/>
          </ac:spMkLst>
        </pc:spChg>
        <pc:spChg chg="add del">
          <ac:chgData name="Tina Jacob" userId="85448e6e-8b2f-4757-8198-6fe140fb4a95" providerId="ADAL" clId="{8861CD0F-021C-4761-9BB1-A453C554A978}" dt="2022-04-25T23:33:02.669" v="607" actId="26606"/>
          <ac:spMkLst>
            <pc:docMk/>
            <pc:sldMk cId="4236189311" sldId="258"/>
            <ac:spMk id="11" creationId="{A376EFB1-01CF-419F-ABF1-2AF02BBFCBD1}"/>
          </ac:spMkLst>
        </pc:spChg>
        <pc:spChg chg="add del">
          <ac:chgData name="Tina Jacob" userId="85448e6e-8b2f-4757-8198-6fe140fb4a95" providerId="ADAL" clId="{8861CD0F-021C-4761-9BB1-A453C554A978}" dt="2022-04-25T23:33:02.669" v="607" actId="26606"/>
          <ac:spMkLst>
            <pc:docMk/>
            <pc:sldMk cId="4236189311" sldId="258"/>
            <ac:spMk id="13" creationId="{FF9DEA15-78BD-4750-AA18-B9F28A6D5AB8}"/>
          </ac:spMkLst>
        </pc:spChg>
        <pc:spChg chg="add">
          <ac:chgData name="Tina Jacob" userId="85448e6e-8b2f-4757-8198-6fe140fb4a95" providerId="ADAL" clId="{8861CD0F-021C-4761-9BB1-A453C554A978}" dt="2022-04-25T23:33:02.679" v="608" actId="26606"/>
          <ac:spMkLst>
            <pc:docMk/>
            <pc:sldMk cId="4236189311" sldId="258"/>
            <ac:spMk id="15" creationId="{CF62D2A7-8207-488C-9F46-316BA81A16C8}"/>
          </ac:spMkLst>
        </pc:spChg>
        <pc:spChg chg="add">
          <ac:chgData name="Tina Jacob" userId="85448e6e-8b2f-4757-8198-6fe140fb4a95" providerId="ADAL" clId="{8861CD0F-021C-4761-9BB1-A453C554A978}" dt="2022-04-25T23:33:02.679" v="608" actId="26606"/>
          <ac:spMkLst>
            <pc:docMk/>
            <pc:sldMk cId="4236189311" sldId="258"/>
            <ac:spMk id="16" creationId="{52AC6D7F-F068-4E11-BB06-F601D89BB980}"/>
          </ac:spMkLst>
        </pc:spChg>
        <pc:spChg chg="add mod">
          <ac:chgData name="Tina Jacob" userId="85448e6e-8b2f-4757-8198-6fe140fb4a95" providerId="ADAL" clId="{8861CD0F-021C-4761-9BB1-A453C554A978}" dt="2022-04-25T23:33:57.750" v="619" actId="21"/>
          <ac:spMkLst>
            <pc:docMk/>
            <pc:sldMk cId="4236189311" sldId="258"/>
            <ac:spMk id="17" creationId="{FF2D2A0F-DB21-8242-9FA1-E24AE5677D26}"/>
          </ac:spMkLst>
        </pc:spChg>
        <pc:spChg chg="add mod">
          <ac:chgData name="Tina Jacob" userId="85448e6e-8b2f-4757-8198-6fe140fb4a95" providerId="ADAL" clId="{8861CD0F-021C-4761-9BB1-A453C554A978}" dt="2022-04-25T23:33:57.750" v="619" actId="21"/>
          <ac:spMkLst>
            <pc:docMk/>
            <pc:sldMk cId="4236189311" sldId="258"/>
            <ac:spMk id="19" creationId="{1216F47D-0360-D742-BCA9-2175B06AC805}"/>
          </ac:spMkLst>
        </pc:spChg>
        <pc:picChg chg="add del">
          <ac:chgData name="Tina Jacob" userId="85448e6e-8b2f-4757-8198-6fe140fb4a95" providerId="ADAL" clId="{8861CD0F-021C-4761-9BB1-A453C554A978}" dt="2022-04-25T23:32:54.997" v="605" actId="26606"/>
          <ac:picMkLst>
            <pc:docMk/>
            <pc:sldMk cId="4236189311" sldId="258"/>
            <ac:picMk id="7" creationId="{7E3E655D-3776-27EA-5835-ED6221231A89}"/>
          </ac:picMkLst>
        </pc:picChg>
        <pc:picChg chg="add">
          <ac:chgData name="Tina Jacob" userId="85448e6e-8b2f-4757-8198-6fe140fb4a95" providerId="ADAL" clId="{8861CD0F-021C-4761-9BB1-A453C554A978}" dt="2022-04-25T23:33:02.679" v="608" actId="26606"/>
          <ac:picMkLst>
            <pc:docMk/>
            <pc:sldMk cId="4236189311" sldId="258"/>
            <ac:picMk id="8" creationId="{A3B0ECEA-A0C6-03F2-7C20-91BFC1BC73DC}"/>
          </ac:picMkLst>
        </pc:picChg>
        <pc:cxnChg chg="add del">
          <ac:chgData name="Tina Jacob" userId="85448e6e-8b2f-4757-8198-6fe140fb4a95" providerId="ADAL" clId="{8861CD0F-021C-4761-9BB1-A453C554A978}" dt="2022-04-25T23:32:54.997" v="605" actId="26606"/>
          <ac:cxnSpMkLst>
            <pc:docMk/>
            <pc:sldMk cId="4236189311" sldId="258"/>
            <ac:cxnSpMk id="12" creationId="{67182200-4859-4C8D-BCBB-55B245C28BA3}"/>
          </ac:cxnSpMkLst>
        </pc:cxnChg>
      </pc:sldChg>
      <pc:sldChg chg="addSp delSp modSp mod setBg setClrOvrMap">
        <pc:chgData name="Tina Jacob" userId="85448e6e-8b2f-4757-8198-6fe140fb4a95" providerId="ADAL" clId="{8861CD0F-021C-4761-9BB1-A453C554A978}" dt="2022-04-25T23:38:26.634" v="680" actId="27636"/>
        <pc:sldMkLst>
          <pc:docMk/>
          <pc:sldMk cId="3799814527" sldId="259"/>
        </pc:sldMkLst>
        <pc:spChg chg="mod">
          <ac:chgData name="Tina Jacob" userId="85448e6e-8b2f-4757-8198-6fe140fb4a95" providerId="ADAL" clId="{8861CD0F-021C-4761-9BB1-A453C554A978}" dt="2022-04-25T23:37:51.116" v="661" actId="1076"/>
          <ac:spMkLst>
            <pc:docMk/>
            <pc:sldMk cId="3799814527" sldId="259"/>
            <ac:spMk id="2" creationId="{B1FC0013-F562-6903-CA81-92EBA8CB592E}"/>
          </ac:spMkLst>
        </pc:spChg>
        <pc:spChg chg="mod">
          <ac:chgData name="Tina Jacob" userId="85448e6e-8b2f-4757-8198-6fe140fb4a95" providerId="ADAL" clId="{8861CD0F-021C-4761-9BB1-A453C554A978}" dt="2022-04-25T23:38:26.634" v="680" actId="27636"/>
          <ac:spMkLst>
            <pc:docMk/>
            <pc:sldMk cId="3799814527" sldId="259"/>
            <ac:spMk id="3" creationId="{704F481F-475D-62D7-D9D6-0C9F4FF56350}"/>
          </ac:spMkLst>
        </pc:spChg>
        <pc:spChg chg="mod">
          <ac:chgData name="Tina Jacob" userId="85448e6e-8b2f-4757-8198-6fe140fb4a95" providerId="ADAL" clId="{8861CD0F-021C-4761-9BB1-A453C554A978}" dt="2022-04-25T23:37:39.251" v="655" actId="26606"/>
          <ac:spMkLst>
            <pc:docMk/>
            <pc:sldMk cId="3799814527" sldId="259"/>
            <ac:spMk id="4" creationId="{A8F88CCA-A9BA-1FAB-9166-FEC99F9A488D}"/>
          </ac:spMkLst>
        </pc:spChg>
        <pc:spChg chg="add del">
          <ac:chgData name="Tina Jacob" userId="85448e6e-8b2f-4757-8198-6fe140fb4a95" providerId="ADAL" clId="{8861CD0F-021C-4761-9BB1-A453C554A978}" dt="2022-04-25T23:36:28.663" v="639" actId="26606"/>
          <ac:spMkLst>
            <pc:docMk/>
            <pc:sldMk cId="3799814527" sldId="259"/>
            <ac:spMk id="7" creationId="{C5E6CFF1-2F42-4E10-9A97-F116F46F53FE}"/>
          </ac:spMkLst>
        </pc:spChg>
        <pc:spChg chg="add del">
          <ac:chgData name="Tina Jacob" userId="85448e6e-8b2f-4757-8198-6fe140fb4a95" providerId="ADAL" clId="{8861CD0F-021C-4761-9BB1-A453C554A978}" dt="2022-04-25T23:23:47.359" v="329" actId="26606"/>
          <ac:spMkLst>
            <pc:docMk/>
            <pc:sldMk cId="3799814527" sldId="259"/>
            <ac:spMk id="10" creationId="{9AA72BD9-2C5A-4EDC-931F-5AA08EACA0F3}"/>
          </ac:spMkLst>
        </pc:spChg>
        <pc:spChg chg="add del">
          <ac:chgData name="Tina Jacob" userId="85448e6e-8b2f-4757-8198-6fe140fb4a95" providerId="ADAL" clId="{8861CD0F-021C-4761-9BB1-A453C554A978}" dt="2022-04-25T23:36:41.406" v="642" actId="26606"/>
          <ac:spMkLst>
            <pc:docMk/>
            <pc:sldMk cId="3799814527" sldId="259"/>
            <ac:spMk id="11" creationId="{56688E73-49B9-4052-A836-D248C825D70D}"/>
          </ac:spMkLst>
        </pc:spChg>
        <pc:spChg chg="add del">
          <ac:chgData name="Tina Jacob" userId="85448e6e-8b2f-4757-8198-6fe140fb4a95" providerId="ADAL" clId="{8861CD0F-021C-4761-9BB1-A453C554A978}" dt="2022-04-25T23:23:47.359" v="329" actId="26606"/>
          <ac:spMkLst>
            <pc:docMk/>
            <pc:sldMk cId="3799814527" sldId="259"/>
            <ac:spMk id="12" creationId="{DD3981AC-7B61-4947-BCF3-F7AA7FA385B9}"/>
          </ac:spMkLst>
        </pc:spChg>
        <pc:spChg chg="add del">
          <ac:chgData name="Tina Jacob" userId="85448e6e-8b2f-4757-8198-6fe140fb4a95" providerId="ADAL" clId="{8861CD0F-021C-4761-9BB1-A453C554A978}" dt="2022-04-25T23:36:41.406" v="642" actId="26606"/>
          <ac:spMkLst>
            <pc:docMk/>
            <pc:sldMk cId="3799814527" sldId="259"/>
            <ac:spMk id="13" creationId="{5B6AEE0C-07FE-4154-BC7C-2F20530BC556}"/>
          </ac:spMkLst>
        </pc:spChg>
        <pc:spChg chg="add del">
          <ac:chgData name="Tina Jacob" userId="85448e6e-8b2f-4757-8198-6fe140fb4a95" providerId="ADAL" clId="{8861CD0F-021C-4761-9BB1-A453C554A978}" dt="2022-04-25T23:23:47.359" v="329" actId="26606"/>
          <ac:spMkLst>
            <pc:docMk/>
            <pc:sldMk cId="3799814527" sldId="259"/>
            <ac:spMk id="14" creationId="{55D4142C-5077-457F-A6AD-3FECFDB39685}"/>
          </ac:spMkLst>
        </pc:spChg>
        <pc:spChg chg="add del">
          <ac:chgData name="Tina Jacob" userId="85448e6e-8b2f-4757-8198-6fe140fb4a95" providerId="ADAL" clId="{8861CD0F-021C-4761-9BB1-A453C554A978}" dt="2022-04-25T23:23:47.359" v="329" actId="26606"/>
          <ac:spMkLst>
            <pc:docMk/>
            <pc:sldMk cId="3799814527" sldId="259"/>
            <ac:spMk id="16" creationId="{7A5F0580-5EE9-419F-96EE-B6529EF6E7D0}"/>
          </ac:spMkLst>
        </pc:spChg>
        <pc:spChg chg="add del">
          <ac:chgData name="Tina Jacob" userId="85448e6e-8b2f-4757-8198-6fe140fb4a95" providerId="ADAL" clId="{8861CD0F-021C-4761-9BB1-A453C554A978}" dt="2022-04-25T23:37:10.264" v="651" actId="26606"/>
          <ac:spMkLst>
            <pc:docMk/>
            <pc:sldMk cId="3799814527" sldId="259"/>
            <ac:spMk id="20" creationId="{2B1D4F77-A17C-43D7-B7FA-545148E4E93D}"/>
          </ac:spMkLst>
        </pc:spChg>
        <pc:spChg chg="add del">
          <ac:chgData name="Tina Jacob" userId="85448e6e-8b2f-4757-8198-6fe140fb4a95" providerId="ADAL" clId="{8861CD0F-021C-4761-9BB1-A453C554A978}" dt="2022-04-25T23:37:39.251" v="655" actId="26606"/>
          <ac:spMkLst>
            <pc:docMk/>
            <pc:sldMk cId="3799814527" sldId="259"/>
            <ac:spMk id="25" creationId="{04812C46-200A-4DEB-A05E-3ED6C68C2387}"/>
          </ac:spMkLst>
        </pc:spChg>
        <pc:spChg chg="add del">
          <ac:chgData name="Tina Jacob" userId="85448e6e-8b2f-4757-8198-6fe140fb4a95" providerId="ADAL" clId="{8861CD0F-021C-4761-9BB1-A453C554A978}" dt="2022-04-25T23:37:39.251" v="655" actId="26606"/>
          <ac:spMkLst>
            <pc:docMk/>
            <pc:sldMk cId="3799814527" sldId="259"/>
            <ac:spMk id="27" creationId="{D1EA859B-E555-4109-94F3-6700E046E008}"/>
          </ac:spMkLst>
        </pc:spChg>
        <pc:spChg chg="add">
          <ac:chgData name="Tina Jacob" userId="85448e6e-8b2f-4757-8198-6fe140fb4a95" providerId="ADAL" clId="{8861CD0F-021C-4761-9BB1-A453C554A978}" dt="2022-04-25T23:37:39.251" v="655" actId="26606"/>
          <ac:spMkLst>
            <pc:docMk/>
            <pc:sldMk cId="3799814527" sldId="259"/>
            <ac:spMk id="32" creationId="{8FC9BE17-9A7B-462D-AE50-3D8777387304}"/>
          </ac:spMkLst>
        </pc:spChg>
        <pc:spChg chg="add">
          <ac:chgData name="Tina Jacob" userId="85448e6e-8b2f-4757-8198-6fe140fb4a95" providerId="ADAL" clId="{8861CD0F-021C-4761-9BB1-A453C554A978}" dt="2022-04-25T23:37:39.251" v="655" actId="26606"/>
          <ac:spMkLst>
            <pc:docMk/>
            <pc:sldMk cId="3799814527" sldId="259"/>
            <ac:spMk id="34" creationId="{3EBE8569-6AEC-4B8C-8D53-2DE337CDBA65}"/>
          </ac:spMkLst>
        </pc:spChg>
        <pc:spChg chg="add">
          <ac:chgData name="Tina Jacob" userId="85448e6e-8b2f-4757-8198-6fe140fb4a95" providerId="ADAL" clId="{8861CD0F-021C-4761-9BB1-A453C554A978}" dt="2022-04-25T23:37:39.251" v="655" actId="26606"/>
          <ac:spMkLst>
            <pc:docMk/>
            <pc:sldMk cId="3799814527" sldId="259"/>
            <ac:spMk id="36" creationId="{55D4142C-5077-457F-A6AD-3FECFDB39685}"/>
          </ac:spMkLst>
        </pc:spChg>
        <pc:spChg chg="add">
          <ac:chgData name="Tina Jacob" userId="85448e6e-8b2f-4757-8198-6fe140fb4a95" providerId="ADAL" clId="{8861CD0F-021C-4761-9BB1-A453C554A978}" dt="2022-04-25T23:37:39.251" v="655" actId="26606"/>
          <ac:spMkLst>
            <pc:docMk/>
            <pc:sldMk cId="3799814527" sldId="259"/>
            <ac:spMk id="38" creationId="{7A5F0580-5EE9-419F-96EE-B6529EF6E7D0}"/>
          </ac:spMkLst>
        </pc:spChg>
        <pc:picChg chg="add del">
          <ac:chgData name="Tina Jacob" userId="85448e6e-8b2f-4757-8198-6fe140fb4a95" providerId="ADAL" clId="{8861CD0F-021C-4761-9BB1-A453C554A978}" dt="2022-04-25T23:23:47.359" v="329" actId="26606"/>
          <ac:picMkLst>
            <pc:docMk/>
            <pc:sldMk cId="3799814527" sldId="259"/>
            <ac:picMk id="6" creationId="{43C7D844-5E41-EAB7-F238-7E626A72D8DF}"/>
          </ac:picMkLst>
        </pc:picChg>
        <pc:picChg chg="add del">
          <ac:chgData name="Tina Jacob" userId="85448e6e-8b2f-4757-8198-6fe140fb4a95" providerId="ADAL" clId="{8861CD0F-021C-4761-9BB1-A453C554A978}" dt="2022-04-25T23:36:28.663" v="639" actId="26606"/>
          <ac:picMkLst>
            <pc:docMk/>
            <pc:sldMk cId="3799814527" sldId="259"/>
            <ac:picMk id="8" creationId="{6B05451D-C8DF-DDE8-4E63-4DB93622587E}"/>
          </ac:picMkLst>
        </pc:picChg>
        <pc:picChg chg="add mod">
          <ac:chgData name="Tina Jacob" userId="85448e6e-8b2f-4757-8198-6fe140fb4a95" providerId="ADAL" clId="{8861CD0F-021C-4761-9BB1-A453C554A978}" dt="2022-04-25T23:37:39.251" v="655" actId="26606"/>
          <ac:picMkLst>
            <pc:docMk/>
            <pc:sldMk cId="3799814527" sldId="259"/>
            <ac:picMk id="15" creationId="{F62E7E22-3474-CA18-FFCA-570E1F6912BF}"/>
          </ac:picMkLst>
        </pc:picChg>
        <pc:cxnChg chg="add del">
          <ac:chgData name="Tina Jacob" userId="85448e6e-8b2f-4757-8198-6fe140fb4a95" providerId="ADAL" clId="{8861CD0F-021C-4761-9BB1-A453C554A978}" dt="2022-04-25T23:36:28.663" v="639" actId="26606"/>
          <ac:cxnSpMkLst>
            <pc:docMk/>
            <pc:sldMk cId="3799814527" sldId="259"/>
            <ac:cxnSpMk id="9" creationId="{67182200-4859-4C8D-BCBB-55B245C28BA3}"/>
          </ac:cxnSpMkLst>
        </pc:cxnChg>
      </pc:sldChg>
      <pc:sldChg chg="addSp modSp mod setBg">
        <pc:chgData name="Tina Jacob" userId="85448e6e-8b2f-4757-8198-6fe140fb4a95" providerId="ADAL" clId="{8861CD0F-021C-4761-9BB1-A453C554A978}" dt="2022-04-25T23:43:51.187" v="708" actId="113"/>
        <pc:sldMkLst>
          <pc:docMk/>
          <pc:sldMk cId="489929056" sldId="260"/>
        </pc:sldMkLst>
        <pc:spChg chg="mod">
          <ac:chgData name="Tina Jacob" userId="85448e6e-8b2f-4757-8198-6fe140fb4a95" providerId="ADAL" clId="{8861CD0F-021C-4761-9BB1-A453C554A978}" dt="2022-04-25T23:43:51.187" v="708" actId="113"/>
          <ac:spMkLst>
            <pc:docMk/>
            <pc:sldMk cId="489929056" sldId="260"/>
            <ac:spMk id="2" creationId="{23D6725A-03EB-E919-182E-6FD55E6062A1}"/>
          </ac:spMkLst>
        </pc:spChg>
        <pc:spChg chg="mod">
          <ac:chgData name="Tina Jacob" userId="85448e6e-8b2f-4757-8198-6fe140fb4a95" providerId="ADAL" clId="{8861CD0F-021C-4761-9BB1-A453C554A978}" dt="2022-04-25T23:43:46.838" v="707" actId="1076"/>
          <ac:spMkLst>
            <pc:docMk/>
            <pc:sldMk cId="489929056" sldId="260"/>
            <ac:spMk id="3" creationId="{39BCA158-C8BC-BBCA-5AF8-44621ACE7746}"/>
          </ac:spMkLst>
        </pc:spChg>
        <pc:spChg chg="mod">
          <ac:chgData name="Tina Jacob" userId="85448e6e-8b2f-4757-8198-6fe140fb4a95" providerId="ADAL" clId="{8861CD0F-021C-4761-9BB1-A453C554A978}" dt="2022-04-25T23:43:41.551" v="706" actId="26606"/>
          <ac:spMkLst>
            <pc:docMk/>
            <pc:sldMk cId="489929056" sldId="260"/>
            <ac:spMk id="4" creationId="{A00878C7-F584-0D3B-AAC5-A82FC2E6D19A}"/>
          </ac:spMkLst>
        </pc:spChg>
        <pc:spChg chg="add">
          <ac:chgData name="Tina Jacob" userId="85448e6e-8b2f-4757-8198-6fe140fb4a95" providerId="ADAL" clId="{8861CD0F-021C-4761-9BB1-A453C554A978}" dt="2022-04-25T23:43:41.551" v="706" actId="26606"/>
          <ac:spMkLst>
            <pc:docMk/>
            <pc:sldMk cId="489929056" sldId="260"/>
            <ac:spMk id="10" creationId="{56688E73-49B9-4052-A836-D248C825D70D}"/>
          </ac:spMkLst>
        </pc:spChg>
        <pc:spChg chg="add">
          <ac:chgData name="Tina Jacob" userId="85448e6e-8b2f-4757-8198-6fe140fb4a95" providerId="ADAL" clId="{8861CD0F-021C-4761-9BB1-A453C554A978}" dt="2022-04-25T23:43:41.551" v="706" actId="26606"/>
          <ac:spMkLst>
            <pc:docMk/>
            <pc:sldMk cId="489929056" sldId="260"/>
            <ac:spMk id="12" creationId="{5B6AEE0C-07FE-4154-BC7C-2F20530BC556}"/>
          </ac:spMkLst>
        </pc:spChg>
        <pc:picChg chg="add">
          <ac:chgData name="Tina Jacob" userId="85448e6e-8b2f-4757-8198-6fe140fb4a95" providerId="ADAL" clId="{8861CD0F-021C-4761-9BB1-A453C554A978}" dt="2022-04-25T23:43:41.551" v="706" actId="26606"/>
          <ac:picMkLst>
            <pc:docMk/>
            <pc:sldMk cId="489929056" sldId="260"/>
            <ac:picMk id="6" creationId="{CC040BE3-719B-42AE-EC13-F601101C7671}"/>
          </ac:picMkLst>
        </pc:picChg>
      </pc:sldChg>
      <pc:sldChg chg="addSp delSp modSp mod">
        <pc:chgData name="Tina Jacob" userId="85448e6e-8b2f-4757-8198-6fe140fb4a95" providerId="ADAL" clId="{8861CD0F-021C-4761-9BB1-A453C554A978}" dt="2022-04-25T23:48:07.487" v="720" actId="478"/>
        <pc:sldMkLst>
          <pc:docMk/>
          <pc:sldMk cId="3153427795" sldId="261"/>
        </pc:sldMkLst>
        <pc:spChg chg="mod">
          <ac:chgData name="Tina Jacob" userId="85448e6e-8b2f-4757-8198-6fe140fb4a95" providerId="ADAL" clId="{8861CD0F-021C-4761-9BB1-A453C554A978}" dt="2022-04-25T23:47:53.402" v="719" actId="26606"/>
          <ac:spMkLst>
            <pc:docMk/>
            <pc:sldMk cId="3153427795" sldId="261"/>
            <ac:spMk id="2" creationId="{2120D3FA-7DA0-4E1F-7F83-262B293828EF}"/>
          </ac:spMkLst>
        </pc:spChg>
        <pc:spChg chg="mod">
          <ac:chgData name="Tina Jacob" userId="85448e6e-8b2f-4757-8198-6fe140fb4a95" providerId="ADAL" clId="{8861CD0F-021C-4761-9BB1-A453C554A978}" dt="2022-04-25T23:47:53.402" v="719" actId="26606"/>
          <ac:spMkLst>
            <pc:docMk/>
            <pc:sldMk cId="3153427795" sldId="261"/>
            <ac:spMk id="3" creationId="{B1BC6017-E1DD-8548-01C5-27D639D1A840}"/>
          </ac:spMkLst>
        </pc:spChg>
        <pc:spChg chg="mod">
          <ac:chgData name="Tina Jacob" userId="85448e6e-8b2f-4757-8198-6fe140fb4a95" providerId="ADAL" clId="{8861CD0F-021C-4761-9BB1-A453C554A978}" dt="2022-04-25T23:47:53.402" v="719" actId="26606"/>
          <ac:spMkLst>
            <pc:docMk/>
            <pc:sldMk cId="3153427795" sldId="261"/>
            <ac:spMk id="4" creationId="{B8E5E802-A9CB-41BD-D1C3-E62EECBAE138}"/>
          </ac:spMkLst>
        </pc:spChg>
        <pc:spChg chg="add del mod">
          <ac:chgData name="Tina Jacob" userId="85448e6e-8b2f-4757-8198-6fe140fb4a95" providerId="ADAL" clId="{8861CD0F-021C-4761-9BB1-A453C554A978}" dt="2022-04-25T23:48:07.487" v="720" actId="478"/>
          <ac:spMkLst>
            <pc:docMk/>
            <pc:sldMk cId="3153427795" sldId="261"/>
            <ac:spMk id="7" creationId="{2FFA37D2-4F3E-98E9-0728-84D9B68C640C}"/>
          </ac:spMkLst>
        </pc:spChg>
        <pc:spChg chg="del">
          <ac:chgData name="Tina Jacob" userId="85448e6e-8b2f-4757-8198-6fe140fb4a95" providerId="ADAL" clId="{8861CD0F-021C-4761-9BB1-A453C554A978}" dt="2022-04-25T23:47:53.402" v="719" actId="26606"/>
          <ac:spMkLst>
            <pc:docMk/>
            <pc:sldMk cId="3153427795" sldId="261"/>
            <ac:spMk id="9" creationId="{777A147A-9ED8-46B4-8660-1B3C2AA880B5}"/>
          </ac:spMkLst>
        </pc:spChg>
        <pc:spChg chg="del">
          <ac:chgData name="Tina Jacob" userId="85448e6e-8b2f-4757-8198-6fe140fb4a95" providerId="ADAL" clId="{8861CD0F-021C-4761-9BB1-A453C554A978}" dt="2022-04-25T23:47:53.402" v="719" actId="26606"/>
          <ac:spMkLst>
            <pc:docMk/>
            <pc:sldMk cId="3153427795" sldId="261"/>
            <ac:spMk id="11" creationId="{5D6C15A0-C087-4593-8414-2B4EC1CDC3DE}"/>
          </ac:spMkLst>
        </pc:spChg>
        <pc:spChg chg="add">
          <ac:chgData name="Tina Jacob" userId="85448e6e-8b2f-4757-8198-6fe140fb4a95" providerId="ADAL" clId="{8861CD0F-021C-4761-9BB1-A453C554A978}" dt="2022-04-25T23:47:53.402" v="719" actId="26606"/>
          <ac:spMkLst>
            <pc:docMk/>
            <pc:sldMk cId="3153427795" sldId="261"/>
            <ac:spMk id="16" creationId="{56688E73-49B9-4052-A836-D248C825D70D}"/>
          </ac:spMkLst>
        </pc:spChg>
        <pc:spChg chg="add">
          <ac:chgData name="Tina Jacob" userId="85448e6e-8b2f-4757-8198-6fe140fb4a95" providerId="ADAL" clId="{8861CD0F-021C-4761-9BB1-A453C554A978}" dt="2022-04-25T23:47:53.402" v="719" actId="26606"/>
          <ac:spMkLst>
            <pc:docMk/>
            <pc:sldMk cId="3153427795" sldId="261"/>
            <ac:spMk id="18" creationId="{5B6AEE0C-07FE-4154-BC7C-2F20530BC556}"/>
          </ac:spMkLst>
        </pc:spChg>
        <pc:picChg chg="add mod ord">
          <ac:chgData name="Tina Jacob" userId="85448e6e-8b2f-4757-8198-6fe140fb4a95" providerId="ADAL" clId="{8861CD0F-021C-4761-9BB1-A453C554A978}" dt="2022-04-25T23:47:53.402" v="719" actId="26606"/>
          <ac:picMkLst>
            <pc:docMk/>
            <pc:sldMk cId="3153427795" sldId="261"/>
            <ac:picMk id="6" creationId="{9340A25D-89CD-09A6-A642-523C14A60366}"/>
          </ac:picMkLst>
        </pc:picChg>
      </pc:sldChg>
      <pc:sldChg chg="addSp delSp modSp mod">
        <pc:chgData name="Tina Jacob" userId="85448e6e-8b2f-4757-8198-6fe140fb4a95" providerId="ADAL" clId="{8861CD0F-021C-4761-9BB1-A453C554A978}" dt="2022-04-25T23:56:15.805" v="726" actId="26606"/>
        <pc:sldMkLst>
          <pc:docMk/>
          <pc:sldMk cId="2161064212" sldId="262"/>
        </pc:sldMkLst>
        <pc:spChg chg="mod">
          <ac:chgData name="Tina Jacob" userId="85448e6e-8b2f-4757-8198-6fe140fb4a95" providerId="ADAL" clId="{8861CD0F-021C-4761-9BB1-A453C554A978}" dt="2022-04-25T23:56:15.805" v="726" actId="26606"/>
          <ac:spMkLst>
            <pc:docMk/>
            <pc:sldMk cId="2161064212" sldId="262"/>
            <ac:spMk id="2" creationId="{4DCC1268-D201-0DB2-7513-C10823E9D489}"/>
          </ac:spMkLst>
        </pc:spChg>
        <pc:spChg chg="mod">
          <ac:chgData name="Tina Jacob" userId="85448e6e-8b2f-4757-8198-6fe140fb4a95" providerId="ADAL" clId="{8861CD0F-021C-4761-9BB1-A453C554A978}" dt="2022-04-25T23:56:15.805" v="726" actId="26606"/>
          <ac:spMkLst>
            <pc:docMk/>
            <pc:sldMk cId="2161064212" sldId="262"/>
            <ac:spMk id="4" creationId="{D44A16FA-5A25-D566-1E31-816E334B11B5}"/>
          </ac:spMkLst>
        </pc:spChg>
        <pc:spChg chg="mod ord">
          <ac:chgData name="Tina Jacob" userId="85448e6e-8b2f-4757-8198-6fe140fb4a95" providerId="ADAL" clId="{8861CD0F-021C-4761-9BB1-A453C554A978}" dt="2022-04-25T23:56:15.805" v="726" actId="26606"/>
          <ac:spMkLst>
            <pc:docMk/>
            <pc:sldMk cId="2161064212" sldId="262"/>
            <ac:spMk id="6" creationId="{8F8E33E8-7529-2D16-5A2F-EA54C0EBE9FA}"/>
          </ac:spMkLst>
        </pc:spChg>
        <pc:spChg chg="del">
          <ac:chgData name="Tina Jacob" userId="85448e6e-8b2f-4757-8198-6fe140fb4a95" providerId="ADAL" clId="{8861CD0F-021C-4761-9BB1-A453C554A978}" dt="2022-04-25T23:56:15.805" v="726" actId="26606"/>
          <ac:spMkLst>
            <pc:docMk/>
            <pc:sldMk cId="2161064212" sldId="262"/>
            <ac:spMk id="19" creationId="{017517EF-BD4D-4055-BDB4-A322C53568AD}"/>
          </ac:spMkLst>
        </pc:spChg>
        <pc:spChg chg="del">
          <ac:chgData name="Tina Jacob" userId="85448e6e-8b2f-4757-8198-6fe140fb4a95" providerId="ADAL" clId="{8861CD0F-021C-4761-9BB1-A453C554A978}" dt="2022-04-25T23:56:15.805" v="726" actId="26606"/>
          <ac:spMkLst>
            <pc:docMk/>
            <pc:sldMk cId="2161064212" sldId="262"/>
            <ac:spMk id="21" creationId="{0ADDB668-2CA4-4D2B-9C34-3487CA330BA8}"/>
          </ac:spMkLst>
        </pc:spChg>
        <pc:spChg chg="del">
          <ac:chgData name="Tina Jacob" userId="85448e6e-8b2f-4757-8198-6fe140fb4a95" providerId="ADAL" clId="{8861CD0F-021C-4761-9BB1-A453C554A978}" dt="2022-04-25T23:56:15.805" v="726" actId="26606"/>
          <ac:spMkLst>
            <pc:docMk/>
            <pc:sldMk cId="2161064212" sldId="262"/>
            <ac:spMk id="23" creationId="{2568BC19-F052-4108-93E1-6A3D1DEC072F}"/>
          </ac:spMkLst>
        </pc:spChg>
        <pc:spChg chg="del">
          <ac:chgData name="Tina Jacob" userId="85448e6e-8b2f-4757-8198-6fe140fb4a95" providerId="ADAL" clId="{8861CD0F-021C-4761-9BB1-A453C554A978}" dt="2022-04-25T23:56:15.805" v="726" actId="26606"/>
          <ac:spMkLst>
            <pc:docMk/>
            <pc:sldMk cId="2161064212" sldId="262"/>
            <ac:spMk id="25" creationId="{D5FD337D-4D6B-4C8B-B6F5-121097E09881}"/>
          </ac:spMkLst>
        </pc:spChg>
        <pc:spChg chg="add">
          <ac:chgData name="Tina Jacob" userId="85448e6e-8b2f-4757-8198-6fe140fb4a95" providerId="ADAL" clId="{8861CD0F-021C-4761-9BB1-A453C554A978}" dt="2022-04-25T23:56:15.805" v="726" actId="26606"/>
          <ac:spMkLst>
            <pc:docMk/>
            <pc:sldMk cId="2161064212" sldId="262"/>
            <ac:spMk id="30" creationId="{2B97F24A-32CE-4C1C-A50D-3016B394DCFB}"/>
          </ac:spMkLst>
        </pc:spChg>
        <pc:spChg chg="add">
          <ac:chgData name="Tina Jacob" userId="85448e6e-8b2f-4757-8198-6fe140fb4a95" providerId="ADAL" clId="{8861CD0F-021C-4761-9BB1-A453C554A978}" dt="2022-04-25T23:56:15.805" v="726" actId="26606"/>
          <ac:spMkLst>
            <pc:docMk/>
            <pc:sldMk cId="2161064212" sldId="262"/>
            <ac:spMk id="32" creationId="{CD8B4F24-440B-49E9-B85D-733523DC064B}"/>
          </ac:spMkLst>
        </pc:spChg>
        <pc:picChg chg="mod">
          <ac:chgData name="Tina Jacob" userId="85448e6e-8b2f-4757-8198-6fe140fb4a95" providerId="ADAL" clId="{8861CD0F-021C-4761-9BB1-A453C554A978}" dt="2022-04-25T23:56:15.805" v="726" actId="26606"/>
          <ac:picMkLst>
            <pc:docMk/>
            <pc:sldMk cId="2161064212" sldId="262"/>
            <ac:picMk id="5" creationId="{C6CB79FE-956B-418D-4032-DD5F8B096832}"/>
          </ac:picMkLst>
        </pc:picChg>
      </pc:sldChg>
      <pc:sldChg chg="addSp modSp mod setBg">
        <pc:chgData name="Tina Jacob" userId="85448e6e-8b2f-4757-8198-6fe140fb4a95" providerId="ADAL" clId="{8861CD0F-021C-4761-9BB1-A453C554A978}" dt="2022-04-25T23:56:30.967" v="727" actId="26606"/>
        <pc:sldMkLst>
          <pc:docMk/>
          <pc:sldMk cId="2178487341" sldId="263"/>
        </pc:sldMkLst>
        <pc:spChg chg="mod">
          <ac:chgData name="Tina Jacob" userId="85448e6e-8b2f-4757-8198-6fe140fb4a95" providerId="ADAL" clId="{8861CD0F-021C-4761-9BB1-A453C554A978}" dt="2022-04-25T23:56:30.967" v="727" actId="26606"/>
          <ac:spMkLst>
            <pc:docMk/>
            <pc:sldMk cId="2178487341" sldId="263"/>
            <ac:spMk id="2" creationId="{0D6B3593-0AFF-B4A5-7936-59E54258802B}"/>
          </ac:spMkLst>
        </pc:spChg>
        <pc:spChg chg="mod">
          <ac:chgData name="Tina Jacob" userId="85448e6e-8b2f-4757-8198-6fe140fb4a95" providerId="ADAL" clId="{8861CD0F-021C-4761-9BB1-A453C554A978}" dt="2022-04-25T23:56:30.967" v="727" actId="26606"/>
          <ac:spMkLst>
            <pc:docMk/>
            <pc:sldMk cId="2178487341" sldId="263"/>
            <ac:spMk id="3" creationId="{B0600085-3B69-0E22-68FA-D059C2FCD873}"/>
          </ac:spMkLst>
        </pc:spChg>
        <pc:spChg chg="mod ord">
          <ac:chgData name="Tina Jacob" userId="85448e6e-8b2f-4757-8198-6fe140fb4a95" providerId="ADAL" clId="{8861CD0F-021C-4761-9BB1-A453C554A978}" dt="2022-04-25T23:56:30.967" v="727" actId="26606"/>
          <ac:spMkLst>
            <pc:docMk/>
            <pc:sldMk cId="2178487341" sldId="263"/>
            <ac:spMk id="4" creationId="{F3C61366-F2FD-F5E8-CC96-7C8AF83A2214}"/>
          </ac:spMkLst>
        </pc:spChg>
        <pc:spChg chg="add">
          <ac:chgData name="Tina Jacob" userId="85448e6e-8b2f-4757-8198-6fe140fb4a95" providerId="ADAL" clId="{8861CD0F-021C-4761-9BB1-A453C554A978}" dt="2022-04-25T23:56:30.967" v="727" actId="26606"/>
          <ac:spMkLst>
            <pc:docMk/>
            <pc:sldMk cId="2178487341" sldId="263"/>
            <ac:spMk id="12" creationId="{2B97F24A-32CE-4C1C-A50D-3016B394DCFB}"/>
          </ac:spMkLst>
        </pc:spChg>
        <pc:spChg chg="add">
          <ac:chgData name="Tina Jacob" userId="85448e6e-8b2f-4757-8198-6fe140fb4a95" providerId="ADAL" clId="{8861CD0F-021C-4761-9BB1-A453C554A978}" dt="2022-04-25T23:56:30.967" v="727" actId="26606"/>
          <ac:spMkLst>
            <pc:docMk/>
            <pc:sldMk cId="2178487341" sldId="263"/>
            <ac:spMk id="14" creationId="{CD8B4F24-440B-49E9-B85D-733523DC064B}"/>
          </ac:spMkLst>
        </pc:spChg>
        <pc:picChg chg="mod">
          <ac:chgData name="Tina Jacob" userId="85448e6e-8b2f-4757-8198-6fe140fb4a95" providerId="ADAL" clId="{8861CD0F-021C-4761-9BB1-A453C554A978}" dt="2022-04-25T23:56:30.967" v="727" actId="26606"/>
          <ac:picMkLst>
            <pc:docMk/>
            <pc:sldMk cId="2178487341" sldId="263"/>
            <ac:picMk id="7" creationId="{4774B420-AD69-1272-9259-174FF706ECA7}"/>
          </ac:picMkLst>
        </pc:picChg>
      </pc:sldChg>
      <pc:sldChg chg="addSp modSp mod setBg">
        <pc:chgData name="Tina Jacob" userId="85448e6e-8b2f-4757-8198-6fe140fb4a95" providerId="ADAL" clId="{8861CD0F-021C-4761-9BB1-A453C554A978}" dt="2022-04-25T23:56:38.390" v="729" actId="14100"/>
        <pc:sldMkLst>
          <pc:docMk/>
          <pc:sldMk cId="3686082614" sldId="264"/>
        </pc:sldMkLst>
        <pc:spChg chg="mod">
          <ac:chgData name="Tina Jacob" userId="85448e6e-8b2f-4757-8198-6fe140fb4a95" providerId="ADAL" clId="{8861CD0F-021C-4761-9BB1-A453C554A978}" dt="2022-04-25T23:56:34.827" v="728" actId="26606"/>
          <ac:spMkLst>
            <pc:docMk/>
            <pc:sldMk cId="3686082614" sldId="264"/>
            <ac:spMk id="2" creationId="{02D63E7E-86EA-1B69-F9C2-58F0B3CB84CB}"/>
          </ac:spMkLst>
        </pc:spChg>
        <pc:spChg chg="mod">
          <ac:chgData name="Tina Jacob" userId="85448e6e-8b2f-4757-8198-6fe140fb4a95" providerId="ADAL" clId="{8861CD0F-021C-4761-9BB1-A453C554A978}" dt="2022-04-25T23:56:34.827" v="728" actId="26606"/>
          <ac:spMkLst>
            <pc:docMk/>
            <pc:sldMk cId="3686082614" sldId="264"/>
            <ac:spMk id="3" creationId="{0158A414-1A70-4F4A-B728-BD104674B1C1}"/>
          </ac:spMkLst>
        </pc:spChg>
        <pc:spChg chg="mod ord">
          <ac:chgData name="Tina Jacob" userId="85448e6e-8b2f-4757-8198-6fe140fb4a95" providerId="ADAL" clId="{8861CD0F-021C-4761-9BB1-A453C554A978}" dt="2022-04-25T23:56:34.827" v="728" actId="26606"/>
          <ac:spMkLst>
            <pc:docMk/>
            <pc:sldMk cId="3686082614" sldId="264"/>
            <ac:spMk id="4" creationId="{75EAD1C2-488D-828E-853D-9B0D7454F861}"/>
          </ac:spMkLst>
        </pc:spChg>
        <pc:spChg chg="add">
          <ac:chgData name="Tina Jacob" userId="85448e6e-8b2f-4757-8198-6fe140fb4a95" providerId="ADAL" clId="{8861CD0F-021C-4761-9BB1-A453C554A978}" dt="2022-04-25T23:56:34.827" v="728" actId="26606"/>
          <ac:spMkLst>
            <pc:docMk/>
            <pc:sldMk cId="3686082614" sldId="264"/>
            <ac:spMk id="11" creationId="{2B97F24A-32CE-4C1C-A50D-3016B394DCFB}"/>
          </ac:spMkLst>
        </pc:spChg>
        <pc:spChg chg="add">
          <ac:chgData name="Tina Jacob" userId="85448e6e-8b2f-4757-8198-6fe140fb4a95" providerId="ADAL" clId="{8861CD0F-021C-4761-9BB1-A453C554A978}" dt="2022-04-25T23:56:34.827" v="728" actId="26606"/>
          <ac:spMkLst>
            <pc:docMk/>
            <pc:sldMk cId="3686082614" sldId="264"/>
            <ac:spMk id="13" creationId="{CD8B4F24-440B-49E9-B85D-733523DC064B}"/>
          </ac:spMkLst>
        </pc:spChg>
        <pc:picChg chg="mod">
          <ac:chgData name="Tina Jacob" userId="85448e6e-8b2f-4757-8198-6fe140fb4a95" providerId="ADAL" clId="{8861CD0F-021C-4761-9BB1-A453C554A978}" dt="2022-04-25T23:56:38.390" v="729" actId="14100"/>
          <ac:picMkLst>
            <pc:docMk/>
            <pc:sldMk cId="3686082614" sldId="264"/>
            <ac:picMk id="6" creationId="{F0B7D382-FF11-D6E9-0674-366EA89AE7C0}"/>
          </ac:picMkLst>
        </pc:picChg>
      </pc:sldChg>
      <pc:sldChg chg="delSp modSp mod">
        <pc:chgData name="Tina Jacob" userId="85448e6e-8b2f-4757-8198-6fe140fb4a95" providerId="ADAL" clId="{8861CD0F-021C-4761-9BB1-A453C554A978}" dt="2022-04-25T23:45:42.113" v="713" actId="478"/>
        <pc:sldMkLst>
          <pc:docMk/>
          <pc:sldMk cId="102366858" sldId="267"/>
        </pc:sldMkLst>
        <pc:spChg chg="del">
          <ac:chgData name="Tina Jacob" userId="85448e6e-8b2f-4757-8198-6fe140fb4a95" providerId="ADAL" clId="{8861CD0F-021C-4761-9BB1-A453C554A978}" dt="2022-04-25T23:45:42.113" v="713" actId="478"/>
          <ac:spMkLst>
            <pc:docMk/>
            <pc:sldMk cId="102366858" sldId="267"/>
            <ac:spMk id="5" creationId="{14B635DD-E296-ABD9-E445-FBEE615E84B5}"/>
          </ac:spMkLst>
        </pc:spChg>
        <pc:spChg chg="del">
          <ac:chgData name="Tina Jacob" userId="85448e6e-8b2f-4757-8198-6fe140fb4a95" providerId="ADAL" clId="{8861CD0F-021C-4761-9BB1-A453C554A978}" dt="2022-04-25T23:45:26.611" v="710" actId="478"/>
          <ac:spMkLst>
            <pc:docMk/>
            <pc:sldMk cId="102366858" sldId="267"/>
            <ac:spMk id="8" creationId="{F7D164C6-08BB-9F8C-93B4-45BCD7D20591}"/>
          </ac:spMkLst>
        </pc:spChg>
        <pc:picChg chg="mod">
          <ac:chgData name="Tina Jacob" userId="85448e6e-8b2f-4757-8198-6fe140fb4a95" providerId="ADAL" clId="{8861CD0F-021C-4761-9BB1-A453C554A978}" dt="2022-04-25T23:45:37.039" v="712" actId="1076"/>
          <ac:picMkLst>
            <pc:docMk/>
            <pc:sldMk cId="102366858" sldId="267"/>
            <ac:picMk id="4" creationId="{E71D222C-6432-E05F-0012-4685058AEBB2}"/>
          </ac:picMkLst>
        </pc:picChg>
      </pc:sldChg>
      <pc:sldChg chg="addSp delSp modSp add mod setBg setClrOvrMap">
        <pc:chgData name="Tina Jacob" userId="85448e6e-8b2f-4757-8198-6fe140fb4a95" providerId="ADAL" clId="{8861CD0F-021C-4761-9BB1-A453C554A978}" dt="2022-04-25T23:20:45.494" v="326" actId="20577"/>
        <pc:sldMkLst>
          <pc:docMk/>
          <pc:sldMk cId="2653550272" sldId="268"/>
        </pc:sldMkLst>
        <pc:spChg chg="mod">
          <ac:chgData name="Tina Jacob" userId="85448e6e-8b2f-4757-8198-6fe140fb4a95" providerId="ADAL" clId="{8861CD0F-021C-4761-9BB1-A453C554A978}" dt="2022-04-25T23:20:27.247" v="302" actId="26606"/>
          <ac:spMkLst>
            <pc:docMk/>
            <pc:sldMk cId="2653550272" sldId="268"/>
            <ac:spMk id="2" creationId="{3D4FDE3C-7747-84D5-181B-19E068B684D5}"/>
          </ac:spMkLst>
        </pc:spChg>
        <pc:spChg chg="add del mod">
          <ac:chgData name="Tina Jacob" userId="85448e6e-8b2f-4757-8198-6fe140fb4a95" providerId="ADAL" clId="{8861CD0F-021C-4761-9BB1-A453C554A978}" dt="2022-04-25T23:20:27.247" v="302" actId="26606"/>
          <ac:spMkLst>
            <pc:docMk/>
            <pc:sldMk cId="2653550272" sldId="268"/>
            <ac:spMk id="3" creationId="{842A0353-3021-BC6C-5C0E-20E3B304F0F1}"/>
          </ac:spMkLst>
        </pc:spChg>
        <pc:spChg chg="mod">
          <ac:chgData name="Tina Jacob" userId="85448e6e-8b2f-4757-8198-6fe140fb4a95" providerId="ADAL" clId="{8861CD0F-021C-4761-9BB1-A453C554A978}" dt="2022-04-25T23:20:27.247" v="302" actId="26606"/>
          <ac:spMkLst>
            <pc:docMk/>
            <pc:sldMk cId="2653550272" sldId="268"/>
            <ac:spMk id="4" creationId="{F3E78B32-B139-361F-516E-2B5C62CF816A}"/>
          </ac:spMkLst>
        </pc:spChg>
        <pc:spChg chg="add del">
          <ac:chgData name="Tina Jacob" userId="85448e6e-8b2f-4757-8198-6fe140fb4a95" providerId="ADAL" clId="{8861CD0F-021C-4761-9BB1-A453C554A978}" dt="2022-04-25T23:20:27.238" v="301" actId="26606"/>
          <ac:spMkLst>
            <pc:docMk/>
            <pc:sldMk cId="2653550272" sldId="268"/>
            <ac:spMk id="10" creationId="{B819A166-7571-4003-A6B8-B62034C3ED30}"/>
          </ac:spMkLst>
        </pc:spChg>
        <pc:spChg chg="add">
          <ac:chgData name="Tina Jacob" userId="85448e6e-8b2f-4757-8198-6fe140fb4a95" providerId="ADAL" clId="{8861CD0F-021C-4761-9BB1-A453C554A978}" dt="2022-04-25T23:20:27.247" v="302" actId="26606"/>
          <ac:spMkLst>
            <pc:docMk/>
            <pc:sldMk cId="2653550272" sldId="268"/>
            <ac:spMk id="13" creationId="{C5E6CFF1-2F42-4E10-9A97-F116F46F53FE}"/>
          </ac:spMkLst>
        </pc:spChg>
        <pc:spChg chg="add mod">
          <ac:chgData name="Tina Jacob" userId="85448e6e-8b2f-4757-8198-6fe140fb4a95" providerId="ADAL" clId="{8861CD0F-021C-4761-9BB1-A453C554A978}" dt="2022-04-25T23:20:45.494" v="326" actId="20577"/>
          <ac:spMkLst>
            <pc:docMk/>
            <pc:sldMk cId="2653550272" sldId="268"/>
            <ac:spMk id="15" creationId="{842A0353-3021-BC6C-5C0E-20E3B304F0F1}"/>
          </ac:spMkLst>
        </pc:spChg>
        <pc:graphicFrameChg chg="add del">
          <ac:chgData name="Tina Jacob" userId="85448e6e-8b2f-4757-8198-6fe140fb4a95" providerId="ADAL" clId="{8861CD0F-021C-4761-9BB1-A453C554A978}" dt="2022-04-25T23:20:27.238" v="301" actId="26606"/>
          <ac:graphicFrameMkLst>
            <pc:docMk/>
            <pc:sldMk cId="2653550272" sldId="268"/>
            <ac:graphicFrameMk id="6" creationId="{54E5D877-5580-C926-FF5B-CDF5630AA071}"/>
          </ac:graphicFrameMkLst>
        </pc:graphicFrameChg>
        <pc:picChg chg="add">
          <ac:chgData name="Tina Jacob" userId="85448e6e-8b2f-4757-8198-6fe140fb4a95" providerId="ADAL" clId="{8861CD0F-021C-4761-9BB1-A453C554A978}" dt="2022-04-25T23:20:27.247" v="302" actId="26606"/>
          <ac:picMkLst>
            <pc:docMk/>
            <pc:sldMk cId="2653550272" sldId="268"/>
            <ac:picMk id="14" creationId="{9445186F-EA37-99FA-F051-83113A281918}"/>
          </ac:picMkLst>
        </pc:picChg>
        <pc:cxnChg chg="add">
          <ac:chgData name="Tina Jacob" userId="85448e6e-8b2f-4757-8198-6fe140fb4a95" providerId="ADAL" clId="{8861CD0F-021C-4761-9BB1-A453C554A978}" dt="2022-04-25T23:20:27.247" v="302" actId="26606"/>
          <ac:cxnSpMkLst>
            <pc:docMk/>
            <pc:sldMk cId="2653550272" sldId="268"/>
            <ac:cxnSpMk id="12" creationId="{67182200-4859-4C8D-BCBB-55B245C28BA3}"/>
          </ac:cxnSpMkLst>
        </pc:cxnChg>
      </pc:sldChg>
      <pc:sldChg chg="addSp delSp modSp del mod">
        <pc:chgData name="Tina Jacob" userId="85448e6e-8b2f-4757-8198-6fe140fb4a95" providerId="ADAL" clId="{8861CD0F-021C-4761-9BB1-A453C554A978}" dt="2022-04-25T23:41:38.512" v="705" actId="47"/>
        <pc:sldMkLst>
          <pc:docMk/>
          <pc:sldMk cId="4223007748" sldId="269"/>
        </pc:sldMkLst>
        <pc:spChg chg="del">
          <ac:chgData name="Tina Jacob" userId="85448e6e-8b2f-4757-8198-6fe140fb4a95" providerId="ADAL" clId="{8861CD0F-021C-4761-9BB1-A453C554A978}" dt="2022-04-25T23:40:51.829" v="696" actId="21"/>
          <ac:spMkLst>
            <pc:docMk/>
            <pc:sldMk cId="4223007748" sldId="269"/>
            <ac:spMk id="2" creationId="{7C447DB8-FACE-0DBF-F1B7-39DA9B2FA97A}"/>
          </ac:spMkLst>
        </pc:spChg>
        <pc:spChg chg="add mod">
          <ac:chgData name="Tina Jacob" userId="85448e6e-8b2f-4757-8198-6fe140fb4a95" providerId="ADAL" clId="{8861CD0F-021C-4761-9BB1-A453C554A978}" dt="2022-04-25T23:40:51.829" v="696" actId="21"/>
          <ac:spMkLst>
            <pc:docMk/>
            <pc:sldMk cId="4223007748" sldId="269"/>
            <ac:spMk id="7" creationId="{4B0E3CAD-F0A3-A225-11FE-790438929D9F}"/>
          </ac:spMkLst>
        </pc:spChg>
        <pc:spChg chg="add mod">
          <ac:chgData name="Tina Jacob" userId="85448e6e-8b2f-4757-8198-6fe140fb4a95" providerId="ADAL" clId="{8861CD0F-021C-4761-9BB1-A453C554A978}" dt="2022-04-25T23:40:51.829" v="696" actId="21"/>
          <ac:spMkLst>
            <pc:docMk/>
            <pc:sldMk cId="4223007748" sldId="269"/>
            <ac:spMk id="9" creationId="{2DA0556D-13E3-4457-2E75-60E6383A8979}"/>
          </ac:spMkLst>
        </pc:spChg>
        <pc:picChg chg="del">
          <ac:chgData name="Tina Jacob" userId="85448e6e-8b2f-4757-8198-6fe140fb4a95" providerId="ADAL" clId="{8861CD0F-021C-4761-9BB1-A453C554A978}" dt="2022-04-25T23:40:51.829" v="696" actId="21"/>
          <ac:picMkLst>
            <pc:docMk/>
            <pc:sldMk cId="4223007748" sldId="269"/>
            <ac:picMk id="5" creationId="{4E6D5130-8CB5-FE44-2BB8-3B18D66F53DD}"/>
          </ac:picMkLst>
        </pc:picChg>
      </pc:sldChg>
      <pc:sldChg chg="delSp modSp mod">
        <pc:chgData name="Tina Jacob" userId="85448e6e-8b2f-4757-8198-6fe140fb4a95" providerId="ADAL" clId="{8861CD0F-021C-4761-9BB1-A453C554A978}" dt="2022-04-25T23:46:05.846" v="715" actId="1076"/>
        <pc:sldMkLst>
          <pc:docMk/>
          <pc:sldMk cId="2968155580" sldId="273"/>
        </pc:sldMkLst>
        <pc:spChg chg="del">
          <ac:chgData name="Tina Jacob" userId="85448e6e-8b2f-4757-8198-6fe140fb4a95" providerId="ADAL" clId="{8861CD0F-021C-4761-9BB1-A453C554A978}" dt="2022-04-25T23:44:33.551" v="709" actId="478"/>
          <ac:spMkLst>
            <pc:docMk/>
            <pc:sldMk cId="2968155580" sldId="273"/>
            <ac:spMk id="9" creationId="{7863DC1E-754E-FC85-AC74-AF0C679596E2}"/>
          </ac:spMkLst>
        </pc:spChg>
        <pc:picChg chg="mod">
          <ac:chgData name="Tina Jacob" userId="85448e6e-8b2f-4757-8198-6fe140fb4a95" providerId="ADAL" clId="{8861CD0F-021C-4761-9BB1-A453C554A978}" dt="2022-04-25T23:46:05.846" v="715" actId="1076"/>
          <ac:picMkLst>
            <pc:docMk/>
            <pc:sldMk cId="2968155580" sldId="273"/>
            <ac:picMk id="5" creationId="{B06B539C-E7F5-D855-C960-33BDCEC20C71}"/>
          </ac:picMkLst>
        </pc:picChg>
      </pc:sldChg>
      <pc:sldChg chg="addSp delSp modSp new mod ord setBg setClrOvrMap">
        <pc:chgData name="Tina Jacob" userId="85448e6e-8b2f-4757-8198-6fe140fb4a95" providerId="ADAL" clId="{8861CD0F-021C-4761-9BB1-A453C554A978}" dt="2022-04-25T23:35:25.206" v="636" actId="1076"/>
        <pc:sldMkLst>
          <pc:docMk/>
          <pc:sldMk cId="3064543369" sldId="274"/>
        </pc:sldMkLst>
        <pc:spChg chg="del">
          <ac:chgData name="Tina Jacob" userId="85448e6e-8b2f-4757-8198-6fe140fb4a95" providerId="ADAL" clId="{8861CD0F-021C-4761-9BB1-A453C554A978}" dt="2022-04-25T23:33:11.097" v="610" actId="478"/>
          <ac:spMkLst>
            <pc:docMk/>
            <pc:sldMk cId="3064543369" sldId="274"/>
            <ac:spMk id="2" creationId="{5A6FB330-2353-6E6A-9B54-CB849EC8FCE8}"/>
          </ac:spMkLst>
        </pc:spChg>
        <pc:spChg chg="del">
          <ac:chgData name="Tina Jacob" userId="85448e6e-8b2f-4757-8198-6fe140fb4a95" providerId="ADAL" clId="{8861CD0F-021C-4761-9BB1-A453C554A978}" dt="2022-04-25T23:33:07.897" v="609" actId="478"/>
          <ac:spMkLst>
            <pc:docMk/>
            <pc:sldMk cId="3064543369" sldId="274"/>
            <ac:spMk id="3" creationId="{4CC320F9-1771-3A79-DFF7-3C8F9FA61BB9}"/>
          </ac:spMkLst>
        </pc:spChg>
        <pc:spChg chg="mod ord">
          <ac:chgData name="Tina Jacob" userId="85448e6e-8b2f-4757-8198-6fe140fb4a95" providerId="ADAL" clId="{8861CD0F-021C-4761-9BB1-A453C554A978}" dt="2022-04-25T23:33:37.623" v="615" actId="26606"/>
          <ac:spMkLst>
            <pc:docMk/>
            <pc:sldMk cId="3064543369" sldId="274"/>
            <ac:spMk id="4" creationId="{D8844EED-40EA-738B-7C23-6DB4EC6F371B}"/>
          </ac:spMkLst>
        </pc:spChg>
        <pc:spChg chg="add mod">
          <ac:chgData name="Tina Jacob" userId="85448e6e-8b2f-4757-8198-6fe140fb4a95" providerId="ADAL" clId="{8861CD0F-021C-4761-9BB1-A453C554A978}" dt="2022-04-25T23:35:12.903" v="633" actId="1076"/>
          <ac:spMkLst>
            <pc:docMk/>
            <pc:sldMk cId="3064543369" sldId="274"/>
            <ac:spMk id="5" creationId="{7004930B-E3A0-7C56-255A-A25DF5665F02}"/>
          </ac:spMkLst>
        </pc:spChg>
        <pc:spChg chg="add mod">
          <ac:chgData name="Tina Jacob" userId="85448e6e-8b2f-4757-8198-6fe140fb4a95" providerId="ADAL" clId="{8861CD0F-021C-4761-9BB1-A453C554A978}" dt="2022-04-25T23:35:25.206" v="636" actId="1076"/>
          <ac:spMkLst>
            <pc:docMk/>
            <pc:sldMk cId="3064543369" sldId="274"/>
            <ac:spMk id="6" creationId="{D53406A8-70E3-EB93-19F9-E5ED0AB20A1B}"/>
          </ac:spMkLst>
        </pc:spChg>
        <pc:spChg chg="add del">
          <ac:chgData name="Tina Jacob" userId="85448e6e-8b2f-4757-8198-6fe140fb4a95" providerId="ADAL" clId="{8861CD0F-021C-4761-9BB1-A453C554A978}" dt="2022-04-25T23:33:37.623" v="615" actId="26606"/>
          <ac:spMkLst>
            <pc:docMk/>
            <pc:sldMk cId="3064543369" sldId="274"/>
            <ac:spMk id="12" creationId="{C5E6CFF1-2F42-4E10-9A97-F116F46F53FE}"/>
          </ac:spMkLst>
        </pc:spChg>
        <pc:spChg chg="add mod">
          <ac:chgData name="Tina Jacob" userId="85448e6e-8b2f-4757-8198-6fe140fb4a95" providerId="ADAL" clId="{8861CD0F-021C-4761-9BB1-A453C554A978}" dt="2022-04-25T23:34:47.887" v="627" actId="1076"/>
          <ac:spMkLst>
            <pc:docMk/>
            <pc:sldMk cId="3064543369" sldId="274"/>
            <ac:spMk id="16" creationId="{93D96B90-79E5-8A07-3FDB-EE606FB663F8}"/>
          </ac:spMkLst>
        </pc:spChg>
        <pc:spChg chg="add mod">
          <ac:chgData name="Tina Jacob" userId="85448e6e-8b2f-4757-8198-6fe140fb4a95" providerId="ADAL" clId="{8861CD0F-021C-4761-9BB1-A453C554A978}" dt="2022-04-25T23:35:02.031" v="631" actId="33524"/>
          <ac:spMkLst>
            <pc:docMk/>
            <pc:sldMk cId="3064543369" sldId="274"/>
            <ac:spMk id="17" creationId="{F0BAC615-06A7-0331-C8D1-3959855DA60C}"/>
          </ac:spMkLst>
        </pc:spChg>
        <pc:spChg chg="add del">
          <ac:chgData name="Tina Jacob" userId="85448e6e-8b2f-4757-8198-6fe140fb4a95" providerId="ADAL" clId="{8861CD0F-021C-4761-9BB1-A453C554A978}" dt="2022-04-25T23:33:37.598" v="614" actId="26606"/>
          <ac:spMkLst>
            <pc:docMk/>
            <pc:sldMk cId="3064543369" sldId="274"/>
            <ac:spMk id="19" creationId="{8FC9BE17-9A7B-462D-AE50-3D8777387304}"/>
          </ac:spMkLst>
        </pc:spChg>
        <pc:spChg chg="add del">
          <ac:chgData name="Tina Jacob" userId="85448e6e-8b2f-4757-8198-6fe140fb4a95" providerId="ADAL" clId="{8861CD0F-021C-4761-9BB1-A453C554A978}" dt="2022-04-25T23:33:37.598" v="614" actId="26606"/>
          <ac:spMkLst>
            <pc:docMk/>
            <pc:sldMk cId="3064543369" sldId="274"/>
            <ac:spMk id="21" creationId="{3EBE8569-6AEC-4B8C-8D53-2DE337CDBA65}"/>
          </ac:spMkLst>
        </pc:spChg>
        <pc:spChg chg="add del">
          <ac:chgData name="Tina Jacob" userId="85448e6e-8b2f-4757-8198-6fe140fb4a95" providerId="ADAL" clId="{8861CD0F-021C-4761-9BB1-A453C554A978}" dt="2022-04-25T23:33:37.598" v="614" actId="26606"/>
          <ac:spMkLst>
            <pc:docMk/>
            <pc:sldMk cId="3064543369" sldId="274"/>
            <ac:spMk id="23" creationId="{55D4142C-5077-457F-A6AD-3FECFDB39685}"/>
          </ac:spMkLst>
        </pc:spChg>
        <pc:spChg chg="add del">
          <ac:chgData name="Tina Jacob" userId="85448e6e-8b2f-4757-8198-6fe140fb4a95" providerId="ADAL" clId="{8861CD0F-021C-4761-9BB1-A453C554A978}" dt="2022-04-25T23:33:37.598" v="614" actId="26606"/>
          <ac:spMkLst>
            <pc:docMk/>
            <pc:sldMk cId="3064543369" sldId="274"/>
            <ac:spMk id="25" creationId="{7A5F0580-5EE9-419F-96EE-B6529EF6E7D0}"/>
          </ac:spMkLst>
        </pc:spChg>
        <pc:spChg chg="add">
          <ac:chgData name="Tina Jacob" userId="85448e6e-8b2f-4757-8198-6fe140fb4a95" providerId="ADAL" clId="{8861CD0F-021C-4761-9BB1-A453C554A978}" dt="2022-04-25T23:33:37.623" v="615" actId="26606"/>
          <ac:spMkLst>
            <pc:docMk/>
            <pc:sldMk cId="3064543369" sldId="274"/>
            <ac:spMk id="27" creationId="{04812C46-200A-4DEB-A05E-3ED6C68C2387}"/>
          </ac:spMkLst>
        </pc:spChg>
        <pc:spChg chg="add">
          <ac:chgData name="Tina Jacob" userId="85448e6e-8b2f-4757-8198-6fe140fb4a95" providerId="ADAL" clId="{8861CD0F-021C-4761-9BB1-A453C554A978}" dt="2022-04-25T23:33:37.623" v="615" actId="26606"/>
          <ac:spMkLst>
            <pc:docMk/>
            <pc:sldMk cId="3064543369" sldId="274"/>
            <ac:spMk id="28" creationId="{D1EA859B-E555-4109-94F3-6700E046E008}"/>
          </ac:spMkLst>
        </pc:spChg>
        <pc:picChg chg="add mod">
          <ac:chgData name="Tina Jacob" userId="85448e6e-8b2f-4757-8198-6fe140fb4a95" providerId="ADAL" clId="{8861CD0F-021C-4761-9BB1-A453C554A978}" dt="2022-04-25T23:34:20.748" v="622" actId="1076"/>
          <ac:picMkLst>
            <pc:docMk/>
            <pc:sldMk cId="3064543369" sldId="274"/>
            <ac:picMk id="8" creationId="{72413C2C-CFCA-7B69-B88B-B7667FC35CA3}"/>
          </ac:picMkLst>
        </pc:picChg>
        <pc:cxnChg chg="add del">
          <ac:chgData name="Tina Jacob" userId="85448e6e-8b2f-4757-8198-6fe140fb4a95" providerId="ADAL" clId="{8861CD0F-021C-4761-9BB1-A453C554A978}" dt="2022-04-25T23:33:37.623" v="615" actId="26606"/>
          <ac:cxnSpMkLst>
            <pc:docMk/>
            <pc:sldMk cId="3064543369" sldId="274"/>
            <ac:cxnSpMk id="14" creationId="{67182200-4859-4C8D-BCBB-55B245C28BA3}"/>
          </ac:cxnSpMkLst>
        </pc:cxnChg>
      </pc:sldChg>
      <pc:sldChg chg="modSp mod">
        <pc:chgData name="Tina Jacob" userId="85448e6e-8b2f-4757-8198-6fe140fb4a95" providerId="ADAL" clId="{8861CD0F-021C-4761-9BB1-A453C554A978}" dt="2022-04-25T23:48:13.158" v="721" actId="1076"/>
        <pc:sldMkLst>
          <pc:docMk/>
          <pc:sldMk cId="2245562526" sldId="275"/>
        </pc:sldMkLst>
        <pc:picChg chg="mod">
          <ac:chgData name="Tina Jacob" userId="85448e6e-8b2f-4757-8198-6fe140fb4a95" providerId="ADAL" clId="{8861CD0F-021C-4761-9BB1-A453C554A978}" dt="2022-04-25T23:48:13.158" v="721" actId="1076"/>
          <ac:picMkLst>
            <pc:docMk/>
            <pc:sldMk cId="2245562526" sldId="275"/>
            <ac:picMk id="5" creationId="{B93133F3-5270-93D9-6348-E39C4A8C30D1}"/>
          </ac:picMkLst>
        </pc:picChg>
      </pc:sldChg>
      <pc:sldChg chg="addSp delSp modSp mod">
        <pc:chgData name="Tina Jacob" userId="85448e6e-8b2f-4757-8198-6fe140fb4a95" providerId="ADAL" clId="{8861CD0F-021C-4761-9BB1-A453C554A978}" dt="2022-04-25T23:48:44.123" v="724" actId="26606"/>
        <pc:sldMkLst>
          <pc:docMk/>
          <pc:sldMk cId="2351971576" sldId="277"/>
        </pc:sldMkLst>
        <pc:spChg chg="mod ord">
          <ac:chgData name="Tina Jacob" userId="85448e6e-8b2f-4757-8198-6fe140fb4a95" providerId="ADAL" clId="{8861CD0F-021C-4761-9BB1-A453C554A978}" dt="2022-04-25T23:48:44.123" v="724" actId="26606"/>
          <ac:spMkLst>
            <pc:docMk/>
            <pc:sldMk cId="2351971576" sldId="277"/>
            <ac:spMk id="2" creationId="{8722585B-9381-0C5B-F05C-8F73246F2C9B}"/>
          </ac:spMkLst>
        </pc:spChg>
        <pc:spChg chg="mod">
          <ac:chgData name="Tina Jacob" userId="85448e6e-8b2f-4757-8198-6fe140fb4a95" providerId="ADAL" clId="{8861CD0F-021C-4761-9BB1-A453C554A978}" dt="2022-04-25T23:48:44.123" v="724" actId="26606"/>
          <ac:spMkLst>
            <pc:docMk/>
            <pc:sldMk cId="2351971576" sldId="277"/>
            <ac:spMk id="4" creationId="{9531754B-7843-833C-75E3-815502197DA6}"/>
          </ac:spMkLst>
        </pc:spChg>
        <pc:spChg chg="del">
          <ac:chgData name="Tina Jacob" userId="85448e6e-8b2f-4757-8198-6fe140fb4a95" providerId="ADAL" clId="{8861CD0F-021C-4761-9BB1-A453C554A978}" dt="2022-04-25T23:48:21.898" v="722" actId="478"/>
          <ac:spMkLst>
            <pc:docMk/>
            <pc:sldMk cId="2351971576" sldId="277"/>
            <ac:spMk id="10" creationId="{4FE9AAF2-33EE-3081-EC08-5675CC353FE4}"/>
          </ac:spMkLst>
        </pc:spChg>
        <pc:spChg chg="add del">
          <ac:chgData name="Tina Jacob" userId="85448e6e-8b2f-4757-8198-6fe140fb4a95" providerId="ADAL" clId="{8861CD0F-021C-4761-9BB1-A453C554A978}" dt="2022-04-25T23:48:44.123" v="724" actId="26606"/>
          <ac:spMkLst>
            <pc:docMk/>
            <pc:sldMk cId="2351971576" sldId="277"/>
            <ac:spMk id="13" creationId="{69D47016-023F-44BD-981C-50E7A10A6609}"/>
          </ac:spMkLst>
        </pc:spChg>
        <pc:spChg chg="add del">
          <ac:chgData name="Tina Jacob" userId="85448e6e-8b2f-4757-8198-6fe140fb4a95" providerId="ADAL" clId="{8861CD0F-021C-4761-9BB1-A453C554A978}" dt="2022-04-25T23:48:44.123" v="724" actId="26606"/>
          <ac:spMkLst>
            <pc:docMk/>
            <pc:sldMk cId="2351971576" sldId="277"/>
            <ac:spMk id="15" creationId="{6D8B37B0-0682-433E-BC8D-498C04ABD9A7}"/>
          </ac:spMkLst>
        </pc:spChg>
        <pc:spChg chg="add del">
          <ac:chgData name="Tina Jacob" userId="85448e6e-8b2f-4757-8198-6fe140fb4a95" providerId="ADAL" clId="{8861CD0F-021C-4761-9BB1-A453C554A978}" dt="2022-04-25T23:48:44.123" v="724" actId="26606"/>
          <ac:spMkLst>
            <pc:docMk/>
            <pc:sldMk cId="2351971576" sldId="277"/>
            <ac:spMk id="20" creationId="{8F8AAABF-193E-4661-945E-C429586E1A42}"/>
          </ac:spMkLst>
        </pc:spChg>
        <pc:picChg chg="mod">
          <ac:chgData name="Tina Jacob" userId="85448e6e-8b2f-4757-8198-6fe140fb4a95" providerId="ADAL" clId="{8861CD0F-021C-4761-9BB1-A453C554A978}" dt="2022-04-25T23:48:44.123" v="724" actId="26606"/>
          <ac:picMkLst>
            <pc:docMk/>
            <pc:sldMk cId="2351971576" sldId="277"/>
            <ac:picMk id="5" creationId="{D6116176-3BD4-95E3-0C1F-AFA0F68C1769}"/>
          </ac:picMkLst>
        </pc:picChg>
        <pc:picChg chg="mod">
          <ac:chgData name="Tina Jacob" userId="85448e6e-8b2f-4757-8198-6fe140fb4a95" providerId="ADAL" clId="{8861CD0F-021C-4761-9BB1-A453C554A978}" dt="2022-04-25T23:48:44.123" v="724" actId="26606"/>
          <ac:picMkLst>
            <pc:docMk/>
            <pc:sldMk cId="2351971576" sldId="277"/>
            <ac:picMk id="6" creationId="{B2FF5A48-909E-C0E1-5F97-5322F77E114F}"/>
          </ac:picMkLst>
        </pc:picChg>
      </pc:sldChg>
      <pc:sldChg chg="addSp delSp modSp add mod">
        <pc:chgData name="Tina Jacob" userId="85448e6e-8b2f-4757-8198-6fe140fb4a95" providerId="ADAL" clId="{8861CD0F-021C-4761-9BB1-A453C554A978}" dt="2022-04-25T23:41:35.667" v="704" actId="1076"/>
        <pc:sldMkLst>
          <pc:docMk/>
          <pc:sldMk cId="3828593417" sldId="278"/>
        </pc:sldMkLst>
        <pc:spChg chg="del mod">
          <ac:chgData name="Tina Jacob" userId="85448e6e-8b2f-4757-8198-6fe140fb4a95" providerId="ADAL" clId="{8861CD0F-021C-4761-9BB1-A453C554A978}" dt="2022-04-25T23:40:04.058" v="684" actId="478"/>
          <ac:spMkLst>
            <pc:docMk/>
            <pc:sldMk cId="3828593417" sldId="278"/>
            <ac:spMk id="2" creationId="{B1FC0013-F562-6903-CA81-92EBA8CB592E}"/>
          </ac:spMkLst>
        </pc:spChg>
        <pc:spChg chg="del mod">
          <ac:chgData name="Tina Jacob" userId="85448e6e-8b2f-4757-8198-6fe140fb4a95" providerId="ADAL" clId="{8861CD0F-021C-4761-9BB1-A453C554A978}" dt="2022-04-25T23:40:19.454" v="688" actId="478"/>
          <ac:spMkLst>
            <pc:docMk/>
            <pc:sldMk cId="3828593417" sldId="278"/>
            <ac:spMk id="3" creationId="{704F481F-475D-62D7-D9D6-0C9F4FF56350}"/>
          </ac:spMkLst>
        </pc:spChg>
        <pc:spChg chg="mod">
          <ac:chgData name="Tina Jacob" userId="85448e6e-8b2f-4757-8198-6fe140fb4a95" providerId="ADAL" clId="{8861CD0F-021C-4761-9BB1-A453C554A978}" dt="2022-04-25T23:40:27.984" v="691" actId="26606"/>
          <ac:spMkLst>
            <pc:docMk/>
            <pc:sldMk cId="3828593417" sldId="278"/>
            <ac:spMk id="4" creationId="{A8F88CCA-A9BA-1FAB-9166-FEC99F9A488D}"/>
          </ac:spMkLst>
        </pc:spChg>
        <pc:spChg chg="add del mod">
          <ac:chgData name="Tina Jacob" userId="85448e6e-8b2f-4757-8198-6fe140fb4a95" providerId="ADAL" clId="{8861CD0F-021C-4761-9BB1-A453C554A978}" dt="2022-04-25T23:40:27.984" v="691" actId="26606"/>
          <ac:spMkLst>
            <pc:docMk/>
            <pc:sldMk cId="3828593417" sldId="278"/>
            <ac:spMk id="6" creationId="{DBCEB049-26DB-5952-2833-94A82AD109BF}"/>
          </ac:spMkLst>
        </pc:spChg>
        <pc:spChg chg="add del mod">
          <ac:chgData name="Tina Jacob" userId="85448e6e-8b2f-4757-8198-6fe140fb4a95" providerId="ADAL" clId="{8861CD0F-021C-4761-9BB1-A453C554A978}" dt="2022-04-25T23:40:27.984" v="691" actId="26606"/>
          <ac:spMkLst>
            <pc:docMk/>
            <pc:sldMk cId="3828593417" sldId="278"/>
            <ac:spMk id="8" creationId="{47DBCA5C-BE21-A28D-C563-91E7D5522FD9}"/>
          </ac:spMkLst>
        </pc:spChg>
        <pc:spChg chg="add mod">
          <ac:chgData name="Tina Jacob" userId="85448e6e-8b2f-4757-8198-6fe140fb4a95" providerId="ADAL" clId="{8861CD0F-021C-4761-9BB1-A453C554A978}" dt="2022-04-25T23:41:16.939" v="702" actId="207"/>
          <ac:spMkLst>
            <pc:docMk/>
            <pc:sldMk cId="3828593417" sldId="278"/>
            <ac:spMk id="22" creationId="{26608CAF-900C-6028-1AE0-8BD88391B061}"/>
          </ac:spMkLst>
        </pc:spChg>
        <pc:spChg chg="del">
          <ac:chgData name="Tina Jacob" userId="85448e6e-8b2f-4757-8198-6fe140fb4a95" providerId="ADAL" clId="{8861CD0F-021C-4761-9BB1-A453C554A978}" dt="2022-04-25T23:39:57.246" v="683" actId="26606"/>
          <ac:spMkLst>
            <pc:docMk/>
            <pc:sldMk cId="3828593417" sldId="278"/>
            <ac:spMk id="32" creationId="{8FC9BE17-9A7B-462D-AE50-3D8777387304}"/>
          </ac:spMkLst>
        </pc:spChg>
        <pc:spChg chg="del">
          <ac:chgData name="Tina Jacob" userId="85448e6e-8b2f-4757-8198-6fe140fb4a95" providerId="ADAL" clId="{8861CD0F-021C-4761-9BB1-A453C554A978}" dt="2022-04-25T23:39:57.246" v="683" actId="26606"/>
          <ac:spMkLst>
            <pc:docMk/>
            <pc:sldMk cId="3828593417" sldId="278"/>
            <ac:spMk id="34" creationId="{3EBE8569-6AEC-4B8C-8D53-2DE337CDBA65}"/>
          </ac:spMkLst>
        </pc:spChg>
        <pc:spChg chg="del">
          <ac:chgData name="Tina Jacob" userId="85448e6e-8b2f-4757-8198-6fe140fb4a95" providerId="ADAL" clId="{8861CD0F-021C-4761-9BB1-A453C554A978}" dt="2022-04-25T23:39:57.246" v="683" actId="26606"/>
          <ac:spMkLst>
            <pc:docMk/>
            <pc:sldMk cId="3828593417" sldId="278"/>
            <ac:spMk id="36" creationId="{55D4142C-5077-457F-A6AD-3FECFDB39685}"/>
          </ac:spMkLst>
        </pc:spChg>
        <pc:spChg chg="del">
          <ac:chgData name="Tina Jacob" userId="85448e6e-8b2f-4757-8198-6fe140fb4a95" providerId="ADAL" clId="{8861CD0F-021C-4761-9BB1-A453C554A978}" dt="2022-04-25T23:39:57.246" v="683" actId="26606"/>
          <ac:spMkLst>
            <pc:docMk/>
            <pc:sldMk cId="3828593417" sldId="278"/>
            <ac:spMk id="38" creationId="{7A5F0580-5EE9-419F-96EE-B6529EF6E7D0}"/>
          </ac:spMkLst>
        </pc:spChg>
        <pc:spChg chg="add del">
          <ac:chgData name="Tina Jacob" userId="85448e6e-8b2f-4757-8198-6fe140fb4a95" providerId="ADAL" clId="{8861CD0F-021C-4761-9BB1-A453C554A978}" dt="2022-04-25T23:40:27.984" v="691" actId="26606"/>
          <ac:spMkLst>
            <pc:docMk/>
            <pc:sldMk cId="3828593417" sldId="278"/>
            <ac:spMk id="44" creationId="{362810D9-2C5A-477D-949C-C191895477F3}"/>
          </ac:spMkLst>
        </pc:spChg>
        <pc:spChg chg="add del">
          <ac:chgData name="Tina Jacob" userId="85448e6e-8b2f-4757-8198-6fe140fb4a95" providerId="ADAL" clId="{8861CD0F-021C-4761-9BB1-A453C554A978}" dt="2022-04-25T23:40:27.984" v="691" actId="26606"/>
          <ac:spMkLst>
            <pc:docMk/>
            <pc:sldMk cId="3828593417" sldId="278"/>
            <ac:spMk id="46" creationId="{081E4A58-353D-44AE-B2FC-2A74E2E400F7}"/>
          </ac:spMkLst>
        </pc:spChg>
        <pc:spChg chg="add del">
          <ac:chgData name="Tina Jacob" userId="85448e6e-8b2f-4757-8198-6fe140fb4a95" providerId="ADAL" clId="{8861CD0F-021C-4761-9BB1-A453C554A978}" dt="2022-04-25T23:40:27.974" v="690" actId="26606"/>
          <ac:spMkLst>
            <pc:docMk/>
            <pc:sldMk cId="3828593417" sldId="278"/>
            <ac:spMk id="51" creationId="{42A4FC2C-047E-45A5-965D-8E1E3BF09BC6}"/>
          </ac:spMkLst>
        </pc:spChg>
        <pc:spChg chg="add">
          <ac:chgData name="Tina Jacob" userId="85448e6e-8b2f-4757-8198-6fe140fb4a95" providerId="ADAL" clId="{8861CD0F-021C-4761-9BB1-A453C554A978}" dt="2022-04-25T23:40:27.984" v="691" actId="26606"/>
          <ac:spMkLst>
            <pc:docMk/>
            <pc:sldMk cId="3828593417" sldId="278"/>
            <ac:spMk id="53" creationId="{5B6AEE0C-07FE-4154-BC7C-2F20530BC556}"/>
          </ac:spMkLst>
        </pc:spChg>
        <pc:spChg chg="add">
          <ac:chgData name="Tina Jacob" userId="85448e6e-8b2f-4757-8198-6fe140fb4a95" providerId="ADAL" clId="{8861CD0F-021C-4761-9BB1-A453C554A978}" dt="2022-04-25T23:40:27.984" v="691" actId="26606"/>
          <ac:spMkLst>
            <pc:docMk/>
            <pc:sldMk cId="3828593417" sldId="278"/>
            <ac:spMk id="54" creationId="{56688E73-49B9-4052-A836-D248C825D70D}"/>
          </ac:spMkLst>
        </pc:spChg>
        <pc:spChg chg="add del">
          <ac:chgData name="Tina Jacob" userId="85448e6e-8b2f-4757-8198-6fe140fb4a95" providerId="ADAL" clId="{8861CD0F-021C-4761-9BB1-A453C554A978}" dt="2022-04-25T23:40:40.163" v="694" actId="478"/>
          <ac:spMkLst>
            <pc:docMk/>
            <pc:sldMk cId="3828593417" sldId="278"/>
            <ac:spMk id="55" creationId="{DBCEB049-26DB-5952-2833-94A82AD109BF}"/>
          </ac:spMkLst>
        </pc:spChg>
        <pc:spChg chg="add del">
          <ac:chgData name="Tina Jacob" userId="85448e6e-8b2f-4757-8198-6fe140fb4a95" providerId="ADAL" clId="{8861CD0F-021C-4761-9BB1-A453C554A978}" dt="2022-04-25T23:40:44.216" v="695" actId="478"/>
          <ac:spMkLst>
            <pc:docMk/>
            <pc:sldMk cId="3828593417" sldId="278"/>
            <ac:spMk id="56" creationId="{47DBCA5C-BE21-A28D-C563-91E7D5522FD9}"/>
          </ac:spMkLst>
        </pc:spChg>
        <pc:picChg chg="del">
          <ac:chgData name="Tina Jacob" userId="85448e6e-8b2f-4757-8198-6fe140fb4a95" providerId="ADAL" clId="{8861CD0F-021C-4761-9BB1-A453C554A978}" dt="2022-04-25T23:39:43.111" v="682" actId="478"/>
          <ac:picMkLst>
            <pc:docMk/>
            <pc:sldMk cId="3828593417" sldId="278"/>
            <ac:picMk id="15" creationId="{F62E7E22-3474-CA18-FFCA-570E1F6912BF}"/>
          </ac:picMkLst>
        </pc:picChg>
        <pc:picChg chg="add mod">
          <ac:chgData name="Tina Jacob" userId="85448e6e-8b2f-4757-8198-6fe140fb4a95" providerId="ADAL" clId="{8861CD0F-021C-4761-9BB1-A453C554A978}" dt="2022-04-25T23:41:35.667" v="704" actId="1076"/>
          <ac:picMkLst>
            <pc:docMk/>
            <pc:sldMk cId="3828593417" sldId="278"/>
            <ac:picMk id="23" creationId="{E6B91C60-EA24-2CC8-C204-A8E70E927D3D}"/>
          </ac:picMkLst>
        </pc:picChg>
        <pc:picChg chg="add del mod">
          <ac:chgData name="Tina Jacob" userId="85448e6e-8b2f-4757-8198-6fe140fb4a95" providerId="ADAL" clId="{8861CD0F-021C-4761-9BB1-A453C554A978}" dt="2022-04-25T23:40:35.294" v="693" actId="478"/>
          <ac:picMkLst>
            <pc:docMk/>
            <pc:sldMk cId="3828593417" sldId="278"/>
            <ac:picMk id="40" creationId="{5032F956-452B-14F0-A370-A171AEC38E13}"/>
          </ac:picMkLst>
        </pc:picChg>
      </pc:sldChg>
      <pc:sldChg chg="addSp modSp mod setBg">
        <pc:chgData name="Tina Jacob" userId="85448e6e-8b2f-4757-8198-6fe140fb4a95" providerId="ADAL" clId="{8861CD0F-021C-4761-9BB1-A453C554A978}" dt="2022-04-25T23:56:54.237" v="733" actId="14100"/>
        <pc:sldMkLst>
          <pc:docMk/>
          <pc:sldMk cId="3423010342" sldId="279"/>
        </pc:sldMkLst>
        <pc:spChg chg="mod">
          <ac:chgData name="Tina Jacob" userId="85448e6e-8b2f-4757-8198-6fe140fb4a95" providerId="ADAL" clId="{8861CD0F-021C-4761-9BB1-A453C554A978}" dt="2022-04-25T23:56:43.254" v="730" actId="26606"/>
          <ac:spMkLst>
            <pc:docMk/>
            <pc:sldMk cId="3423010342" sldId="279"/>
            <ac:spMk id="2" creationId="{D8910017-C5B0-420D-4F32-5261B3864306}"/>
          </ac:spMkLst>
        </pc:spChg>
        <pc:spChg chg="mod">
          <ac:chgData name="Tina Jacob" userId="85448e6e-8b2f-4757-8198-6fe140fb4a95" providerId="ADAL" clId="{8861CD0F-021C-4761-9BB1-A453C554A978}" dt="2022-04-25T23:56:43.254" v="730" actId="26606"/>
          <ac:spMkLst>
            <pc:docMk/>
            <pc:sldMk cId="3423010342" sldId="279"/>
            <ac:spMk id="4" creationId="{8023672A-05CB-B0FD-FB19-15BF2F86C8D7}"/>
          </ac:spMkLst>
        </pc:spChg>
        <pc:spChg chg="mod ord">
          <ac:chgData name="Tina Jacob" userId="85448e6e-8b2f-4757-8198-6fe140fb4a95" providerId="ADAL" clId="{8861CD0F-021C-4761-9BB1-A453C554A978}" dt="2022-04-25T23:56:49.697" v="732" actId="12"/>
          <ac:spMkLst>
            <pc:docMk/>
            <pc:sldMk cId="3423010342" sldId="279"/>
            <ac:spMk id="6" creationId="{8EFFB6C4-2CC9-79D2-ACB5-BC53FDE8A338}"/>
          </ac:spMkLst>
        </pc:spChg>
        <pc:spChg chg="add">
          <ac:chgData name="Tina Jacob" userId="85448e6e-8b2f-4757-8198-6fe140fb4a95" providerId="ADAL" clId="{8861CD0F-021C-4761-9BB1-A453C554A978}" dt="2022-04-25T23:56:43.254" v="730" actId="26606"/>
          <ac:spMkLst>
            <pc:docMk/>
            <pc:sldMk cId="3423010342" sldId="279"/>
            <ac:spMk id="11" creationId="{743AA782-23D1-4521-8CAD-47662984AA08}"/>
          </ac:spMkLst>
        </pc:spChg>
        <pc:spChg chg="add">
          <ac:chgData name="Tina Jacob" userId="85448e6e-8b2f-4757-8198-6fe140fb4a95" providerId="ADAL" clId="{8861CD0F-021C-4761-9BB1-A453C554A978}" dt="2022-04-25T23:56:43.254" v="730" actId="26606"/>
          <ac:spMkLst>
            <pc:docMk/>
            <pc:sldMk cId="3423010342" sldId="279"/>
            <ac:spMk id="13" creationId="{71877DBC-BB60-40F0-AC93-2ACDBAAE60CE}"/>
          </ac:spMkLst>
        </pc:spChg>
        <pc:picChg chg="mod">
          <ac:chgData name="Tina Jacob" userId="85448e6e-8b2f-4757-8198-6fe140fb4a95" providerId="ADAL" clId="{8861CD0F-021C-4761-9BB1-A453C554A978}" dt="2022-04-25T23:56:54.237" v="733" actId="14100"/>
          <ac:picMkLst>
            <pc:docMk/>
            <pc:sldMk cId="3423010342" sldId="279"/>
            <ac:picMk id="5" creationId="{6C1EC2DA-7AC0-EF6F-56E6-43512C476431}"/>
          </ac:picMkLst>
        </pc:picChg>
      </pc:sldChg>
    </pc:docChg>
  </pc:docChgLst>
  <pc:docChgLst>
    <pc:chgData name="Ziyad El Amrani-Joutey" userId="S::101366815@georgebrown.ca::ccd69fb2-a5c2-47f3-a96c-805dd07a6d8d" providerId="AD" clId="Web-{454DB4D8-17BE-487C-857A-44BF742741C8}"/>
    <pc:docChg chg="modSld">
      <pc:chgData name="Ziyad El Amrani-Joutey" userId="S::101366815@georgebrown.ca::ccd69fb2-a5c2-47f3-a96c-805dd07a6d8d" providerId="AD" clId="Web-{454DB4D8-17BE-487C-857A-44BF742741C8}" dt="2022-04-25T23:49:19.465" v="40" actId="1076"/>
      <pc:docMkLst>
        <pc:docMk/>
      </pc:docMkLst>
      <pc:sldChg chg="addSp delSp modSp">
        <pc:chgData name="Ziyad El Amrani-Joutey" userId="S::101366815@georgebrown.ca::ccd69fb2-a5c2-47f3-a96c-805dd07a6d8d" providerId="AD" clId="Web-{454DB4D8-17BE-487C-857A-44BF742741C8}" dt="2022-04-25T23:48:04.933" v="9" actId="1076"/>
        <pc:sldMkLst>
          <pc:docMk/>
          <pc:sldMk cId="2178487341" sldId="263"/>
        </pc:sldMkLst>
        <pc:spChg chg="del">
          <ac:chgData name="Ziyad El Amrani-Joutey" userId="S::101366815@georgebrown.ca::ccd69fb2-a5c2-47f3-a96c-805dd07a6d8d" providerId="AD" clId="Web-{454DB4D8-17BE-487C-857A-44BF742741C8}" dt="2022-04-25T23:47:49.401" v="0"/>
          <ac:spMkLst>
            <pc:docMk/>
            <pc:sldMk cId="2178487341" sldId="263"/>
            <ac:spMk id="5" creationId="{4FBC4D80-1C68-DEE3-BB33-AC70D4B26419}"/>
          </ac:spMkLst>
        </pc:spChg>
        <pc:spChg chg="add del mod">
          <ac:chgData name="Ziyad El Amrani-Joutey" userId="S::101366815@georgebrown.ca::ccd69fb2-a5c2-47f3-a96c-805dd07a6d8d" providerId="AD" clId="Web-{454DB4D8-17BE-487C-857A-44BF742741C8}" dt="2022-04-25T23:47:53.542" v="3"/>
          <ac:spMkLst>
            <pc:docMk/>
            <pc:sldMk cId="2178487341" sldId="263"/>
            <ac:spMk id="6" creationId="{E094DB81-8673-3B70-5544-94820B2E59CF}"/>
          </ac:spMkLst>
        </pc:spChg>
        <pc:picChg chg="add mod">
          <ac:chgData name="Ziyad El Amrani-Joutey" userId="S::101366815@georgebrown.ca::ccd69fb2-a5c2-47f3-a96c-805dd07a6d8d" providerId="AD" clId="Web-{454DB4D8-17BE-487C-857A-44BF742741C8}" dt="2022-04-25T23:48:04.933" v="9" actId="1076"/>
          <ac:picMkLst>
            <pc:docMk/>
            <pc:sldMk cId="2178487341" sldId="263"/>
            <ac:picMk id="7" creationId="{4774B420-AD69-1272-9259-174FF706ECA7}"/>
          </ac:picMkLst>
        </pc:picChg>
      </pc:sldChg>
      <pc:sldChg chg="addSp delSp modSp">
        <pc:chgData name="Ziyad El Amrani-Joutey" userId="S::101366815@georgebrown.ca::ccd69fb2-a5c2-47f3-a96c-805dd07a6d8d" providerId="AD" clId="Web-{454DB4D8-17BE-487C-857A-44BF742741C8}" dt="2022-04-25T23:48:27.964" v="19" actId="1076"/>
        <pc:sldMkLst>
          <pc:docMk/>
          <pc:sldMk cId="3686082614" sldId="264"/>
        </pc:sldMkLst>
        <pc:spChg chg="del">
          <ac:chgData name="Ziyad El Amrani-Joutey" userId="S::101366815@georgebrown.ca::ccd69fb2-a5c2-47f3-a96c-805dd07a6d8d" providerId="AD" clId="Web-{454DB4D8-17BE-487C-857A-44BF742741C8}" dt="2022-04-25T23:48:23.605" v="15"/>
          <ac:spMkLst>
            <pc:docMk/>
            <pc:sldMk cId="3686082614" sldId="264"/>
            <ac:spMk id="5" creationId="{6FBD69DA-C55C-85AF-DA19-02F30D0C8C6E}"/>
          </ac:spMkLst>
        </pc:spChg>
        <pc:picChg chg="add mod">
          <ac:chgData name="Ziyad El Amrani-Joutey" userId="S::101366815@georgebrown.ca::ccd69fb2-a5c2-47f3-a96c-805dd07a6d8d" providerId="AD" clId="Web-{454DB4D8-17BE-487C-857A-44BF742741C8}" dt="2022-04-25T23:48:27.964" v="19" actId="1076"/>
          <ac:picMkLst>
            <pc:docMk/>
            <pc:sldMk cId="3686082614" sldId="264"/>
            <ac:picMk id="6" creationId="{F0B7D382-FF11-D6E9-0674-366EA89AE7C0}"/>
          </ac:picMkLst>
        </pc:picChg>
        <pc:picChg chg="add del mod">
          <ac:chgData name="Ziyad El Amrani-Joutey" userId="S::101366815@georgebrown.ca::ccd69fb2-a5c2-47f3-a96c-805dd07a6d8d" providerId="AD" clId="Web-{454DB4D8-17BE-487C-857A-44BF742741C8}" dt="2022-04-25T23:48:22.433" v="13"/>
          <ac:picMkLst>
            <pc:docMk/>
            <pc:sldMk cId="3686082614" sldId="264"/>
            <ac:picMk id="7" creationId="{81B9BD9A-259F-1232-BD9E-02C5A6A06780}"/>
          </ac:picMkLst>
        </pc:picChg>
      </pc:sldChg>
      <pc:sldChg chg="addSp delSp modSp">
        <pc:chgData name="Ziyad El Amrani-Joutey" userId="S::101366815@georgebrown.ca::ccd69fb2-a5c2-47f3-a96c-805dd07a6d8d" providerId="AD" clId="Web-{454DB4D8-17BE-487C-857A-44BF742741C8}" dt="2022-04-25T23:49:19.465" v="40" actId="1076"/>
        <pc:sldMkLst>
          <pc:docMk/>
          <pc:sldMk cId="3423010342" sldId="279"/>
        </pc:sldMkLst>
        <pc:spChg chg="del">
          <ac:chgData name="Ziyad El Amrani-Joutey" userId="S::101366815@georgebrown.ca::ccd69fb2-a5c2-47f3-a96c-805dd07a6d8d" providerId="AD" clId="Web-{454DB4D8-17BE-487C-857A-44BF742741C8}" dt="2022-04-25T23:48:47.746" v="20"/>
          <ac:spMkLst>
            <pc:docMk/>
            <pc:sldMk cId="3423010342" sldId="279"/>
            <ac:spMk id="3" creationId="{0BA81F58-2F60-C6B7-CDD0-228F64C709A2}"/>
          </ac:spMkLst>
        </pc:spChg>
        <pc:spChg chg="add mod">
          <ac:chgData name="Ziyad El Amrani-Joutey" userId="S::101366815@georgebrown.ca::ccd69fb2-a5c2-47f3-a96c-805dd07a6d8d" providerId="AD" clId="Web-{454DB4D8-17BE-487C-857A-44BF742741C8}" dt="2022-04-25T23:49:19.465" v="40" actId="1076"/>
          <ac:spMkLst>
            <pc:docMk/>
            <pc:sldMk cId="3423010342" sldId="279"/>
            <ac:spMk id="6" creationId="{8EFFB6C4-2CC9-79D2-ACB5-BC53FDE8A338}"/>
          </ac:spMkLst>
        </pc:spChg>
        <pc:picChg chg="add mod ord">
          <ac:chgData name="Ziyad El Amrani-Joutey" userId="S::101366815@georgebrown.ca::ccd69fb2-a5c2-47f3-a96c-805dd07a6d8d" providerId="AD" clId="Web-{454DB4D8-17BE-487C-857A-44BF742741C8}" dt="2022-04-25T23:49:02.980" v="30" actId="1076"/>
          <ac:picMkLst>
            <pc:docMk/>
            <pc:sldMk cId="3423010342" sldId="279"/>
            <ac:picMk id="5" creationId="{6C1EC2DA-7AC0-EF6F-56E6-43512C476431}"/>
          </ac:picMkLst>
        </pc:picChg>
      </pc:sldChg>
    </pc:docChg>
  </pc:docChgLst>
  <pc:docChgLst>
    <pc:chgData name="Robin Manchanda" userId="S::101374905@georgebrown.ca::fc93dfef-3f09-47c9-b3a9-a09e3fa0f4c1" providerId="AD" clId="Web-{1BB28BAD-A289-4F91-9713-99E65417EFA0}"/>
    <pc:docChg chg="addSld modSld">
      <pc:chgData name="Robin Manchanda" userId="S::101374905@georgebrown.ca::fc93dfef-3f09-47c9-b3a9-a09e3fa0f4c1" providerId="AD" clId="Web-{1BB28BAD-A289-4F91-9713-99E65417EFA0}" dt="2022-04-25T23:08:42.672" v="68" actId="20577"/>
      <pc:docMkLst>
        <pc:docMk/>
      </pc:docMkLst>
      <pc:sldChg chg="modSp">
        <pc:chgData name="Robin Manchanda" userId="S::101374905@georgebrown.ca::fc93dfef-3f09-47c9-b3a9-a09e3fa0f4c1" providerId="AD" clId="Web-{1BB28BAD-A289-4F91-9713-99E65417EFA0}" dt="2022-04-25T23:07:16.358" v="9" actId="20577"/>
        <pc:sldMkLst>
          <pc:docMk/>
          <pc:sldMk cId="109857222" sldId="256"/>
        </pc:sldMkLst>
        <pc:spChg chg="mod">
          <ac:chgData name="Robin Manchanda" userId="S::101374905@georgebrown.ca::fc93dfef-3f09-47c9-b3a9-a09e3fa0f4c1" providerId="AD" clId="Web-{1BB28BAD-A289-4F91-9713-99E65417EFA0}" dt="2022-04-25T23:07:16.358" v="9" actId="20577"/>
          <ac:spMkLst>
            <pc:docMk/>
            <pc:sldMk cId="109857222" sldId="256"/>
            <ac:spMk id="2" creationId="{00000000-0000-0000-0000-000000000000}"/>
          </ac:spMkLst>
        </pc:spChg>
      </pc:sldChg>
      <pc:sldChg chg="modSp new">
        <pc:chgData name="Robin Manchanda" userId="S::101374905@georgebrown.ca::fc93dfef-3f09-47c9-b3a9-a09e3fa0f4c1" providerId="AD" clId="Web-{1BB28BAD-A289-4F91-9713-99E65417EFA0}" dt="2022-04-25T23:07:32.936" v="28" actId="20577"/>
        <pc:sldMkLst>
          <pc:docMk/>
          <pc:sldMk cId="1767916452" sldId="257"/>
        </pc:sldMkLst>
        <pc:spChg chg="mod">
          <ac:chgData name="Robin Manchanda" userId="S::101374905@georgebrown.ca::fc93dfef-3f09-47c9-b3a9-a09e3fa0f4c1" providerId="AD" clId="Web-{1BB28BAD-A289-4F91-9713-99E65417EFA0}" dt="2022-04-25T23:07:32.936" v="28" actId="20577"/>
          <ac:spMkLst>
            <pc:docMk/>
            <pc:sldMk cId="1767916452" sldId="257"/>
            <ac:spMk id="2" creationId="{3D4FDE3C-7747-84D5-181B-19E068B684D5}"/>
          </ac:spMkLst>
        </pc:spChg>
      </pc:sldChg>
      <pc:sldChg chg="modSp new">
        <pc:chgData name="Robin Manchanda" userId="S::101374905@georgebrown.ca::fc93dfef-3f09-47c9-b3a9-a09e3fa0f4c1" providerId="AD" clId="Web-{1BB28BAD-A289-4F91-9713-99E65417EFA0}" dt="2022-04-25T23:07:41.780" v="35" actId="20577"/>
        <pc:sldMkLst>
          <pc:docMk/>
          <pc:sldMk cId="4236189311" sldId="258"/>
        </pc:sldMkLst>
        <pc:spChg chg="mod">
          <ac:chgData name="Robin Manchanda" userId="S::101374905@georgebrown.ca::fc93dfef-3f09-47c9-b3a9-a09e3fa0f4c1" providerId="AD" clId="Web-{1BB28BAD-A289-4F91-9713-99E65417EFA0}" dt="2022-04-25T23:07:41.780" v="35" actId="20577"/>
          <ac:spMkLst>
            <pc:docMk/>
            <pc:sldMk cId="4236189311" sldId="258"/>
            <ac:spMk id="2" creationId="{8ED56989-624D-BCC8-E9F4-DDBB6A6CE09F}"/>
          </ac:spMkLst>
        </pc:spChg>
      </pc:sldChg>
      <pc:sldChg chg="modSp new">
        <pc:chgData name="Robin Manchanda" userId="S::101374905@georgebrown.ca::fc93dfef-3f09-47c9-b3a9-a09e3fa0f4c1" providerId="AD" clId="Web-{1BB28BAD-A289-4F91-9713-99E65417EFA0}" dt="2022-04-25T23:07:46.358" v="38" actId="20577"/>
        <pc:sldMkLst>
          <pc:docMk/>
          <pc:sldMk cId="3799814527" sldId="259"/>
        </pc:sldMkLst>
        <pc:spChg chg="mod">
          <ac:chgData name="Robin Manchanda" userId="S::101374905@georgebrown.ca::fc93dfef-3f09-47c9-b3a9-a09e3fa0f4c1" providerId="AD" clId="Web-{1BB28BAD-A289-4F91-9713-99E65417EFA0}" dt="2022-04-25T23:07:46.358" v="38" actId="20577"/>
          <ac:spMkLst>
            <pc:docMk/>
            <pc:sldMk cId="3799814527" sldId="259"/>
            <ac:spMk id="2" creationId="{B1FC0013-F562-6903-CA81-92EBA8CB592E}"/>
          </ac:spMkLst>
        </pc:spChg>
      </pc:sldChg>
      <pc:sldChg chg="modSp new">
        <pc:chgData name="Robin Manchanda" userId="S::101374905@georgebrown.ca::fc93dfef-3f09-47c9-b3a9-a09e3fa0f4c1" providerId="AD" clId="Web-{1BB28BAD-A289-4F91-9713-99E65417EFA0}" dt="2022-04-25T23:07:59.484" v="48" actId="20577"/>
        <pc:sldMkLst>
          <pc:docMk/>
          <pc:sldMk cId="489929056" sldId="260"/>
        </pc:sldMkLst>
        <pc:spChg chg="mod">
          <ac:chgData name="Robin Manchanda" userId="S::101374905@georgebrown.ca::fc93dfef-3f09-47c9-b3a9-a09e3fa0f4c1" providerId="AD" clId="Web-{1BB28BAD-A289-4F91-9713-99E65417EFA0}" dt="2022-04-25T23:07:59.484" v="48" actId="20577"/>
          <ac:spMkLst>
            <pc:docMk/>
            <pc:sldMk cId="489929056" sldId="260"/>
            <ac:spMk id="2" creationId="{23D6725A-03EB-E919-182E-6FD55E6062A1}"/>
          </ac:spMkLst>
        </pc:spChg>
      </pc:sldChg>
      <pc:sldChg chg="modSp new">
        <pc:chgData name="Robin Manchanda" userId="S::101374905@georgebrown.ca::fc93dfef-3f09-47c9-b3a9-a09e3fa0f4c1" providerId="AD" clId="Web-{1BB28BAD-A289-4F91-9713-99E65417EFA0}" dt="2022-04-25T23:08:08.109" v="53" actId="20577"/>
        <pc:sldMkLst>
          <pc:docMk/>
          <pc:sldMk cId="3153427795" sldId="261"/>
        </pc:sldMkLst>
        <pc:spChg chg="mod">
          <ac:chgData name="Robin Manchanda" userId="S::101374905@georgebrown.ca::fc93dfef-3f09-47c9-b3a9-a09e3fa0f4c1" providerId="AD" clId="Web-{1BB28BAD-A289-4F91-9713-99E65417EFA0}" dt="2022-04-25T23:08:08.109" v="53" actId="20577"/>
          <ac:spMkLst>
            <pc:docMk/>
            <pc:sldMk cId="3153427795" sldId="261"/>
            <ac:spMk id="2" creationId="{2120D3FA-7DA0-4E1F-7F83-262B293828EF}"/>
          </ac:spMkLst>
        </pc:spChg>
      </pc:sldChg>
      <pc:sldChg chg="modSp new">
        <pc:chgData name="Robin Manchanda" userId="S::101374905@georgebrown.ca::fc93dfef-3f09-47c9-b3a9-a09e3fa0f4c1" providerId="AD" clId="Web-{1BB28BAD-A289-4F91-9713-99E65417EFA0}" dt="2022-04-25T23:08:13.281" v="56" actId="20577"/>
        <pc:sldMkLst>
          <pc:docMk/>
          <pc:sldMk cId="2161064212" sldId="262"/>
        </pc:sldMkLst>
        <pc:spChg chg="mod">
          <ac:chgData name="Robin Manchanda" userId="S::101374905@georgebrown.ca::fc93dfef-3f09-47c9-b3a9-a09e3fa0f4c1" providerId="AD" clId="Web-{1BB28BAD-A289-4F91-9713-99E65417EFA0}" dt="2022-04-25T23:08:13.281" v="56" actId="20577"/>
          <ac:spMkLst>
            <pc:docMk/>
            <pc:sldMk cId="2161064212" sldId="262"/>
            <ac:spMk id="2" creationId="{4DCC1268-D201-0DB2-7513-C10823E9D489}"/>
          </ac:spMkLst>
        </pc:spChg>
      </pc:sldChg>
      <pc:sldChg chg="modSp new">
        <pc:chgData name="Robin Manchanda" userId="S::101374905@georgebrown.ca::fc93dfef-3f09-47c9-b3a9-a09e3fa0f4c1" providerId="AD" clId="Web-{1BB28BAD-A289-4F91-9713-99E65417EFA0}" dt="2022-04-25T23:08:34.156" v="64" actId="20577"/>
        <pc:sldMkLst>
          <pc:docMk/>
          <pc:sldMk cId="2178487341" sldId="263"/>
        </pc:sldMkLst>
        <pc:spChg chg="mod">
          <ac:chgData name="Robin Manchanda" userId="S::101374905@georgebrown.ca::fc93dfef-3f09-47c9-b3a9-a09e3fa0f4c1" providerId="AD" clId="Web-{1BB28BAD-A289-4F91-9713-99E65417EFA0}" dt="2022-04-25T23:08:29.344" v="63" actId="20577"/>
          <ac:spMkLst>
            <pc:docMk/>
            <pc:sldMk cId="2178487341" sldId="263"/>
            <ac:spMk id="2" creationId="{0D6B3593-0AFF-B4A5-7936-59E54258802B}"/>
          </ac:spMkLst>
        </pc:spChg>
        <pc:spChg chg="mod">
          <ac:chgData name="Robin Manchanda" userId="S::101374905@georgebrown.ca::fc93dfef-3f09-47c9-b3a9-a09e3fa0f4c1" providerId="AD" clId="Web-{1BB28BAD-A289-4F91-9713-99E65417EFA0}" dt="2022-04-25T23:08:34.156" v="64" actId="20577"/>
          <ac:spMkLst>
            <pc:docMk/>
            <pc:sldMk cId="2178487341" sldId="263"/>
            <ac:spMk id="3" creationId="{B0600085-3B69-0E22-68FA-D059C2FCD873}"/>
          </ac:spMkLst>
        </pc:spChg>
      </pc:sldChg>
      <pc:sldChg chg="modSp new">
        <pc:chgData name="Robin Manchanda" userId="S::101374905@georgebrown.ca::fc93dfef-3f09-47c9-b3a9-a09e3fa0f4c1" providerId="AD" clId="Web-{1BB28BAD-A289-4F91-9713-99E65417EFA0}" dt="2022-04-25T23:08:42.672" v="68" actId="20577"/>
        <pc:sldMkLst>
          <pc:docMk/>
          <pc:sldMk cId="3686082614" sldId="264"/>
        </pc:sldMkLst>
        <pc:spChg chg="mod">
          <ac:chgData name="Robin Manchanda" userId="S::101374905@georgebrown.ca::fc93dfef-3f09-47c9-b3a9-a09e3fa0f4c1" providerId="AD" clId="Web-{1BB28BAD-A289-4F91-9713-99E65417EFA0}" dt="2022-04-25T23:08:39.813" v="66" actId="20577"/>
          <ac:spMkLst>
            <pc:docMk/>
            <pc:sldMk cId="3686082614" sldId="264"/>
            <ac:spMk id="2" creationId="{02D63E7E-86EA-1B69-F9C2-58F0B3CB84CB}"/>
          </ac:spMkLst>
        </pc:spChg>
        <pc:spChg chg="mod">
          <ac:chgData name="Robin Manchanda" userId="S::101374905@georgebrown.ca::fc93dfef-3f09-47c9-b3a9-a09e3fa0f4c1" providerId="AD" clId="Web-{1BB28BAD-A289-4F91-9713-99E65417EFA0}" dt="2022-04-25T23:08:42.672" v="68" actId="20577"/>
          <ac:spMkLst>
            <pc:docMk/>
            <pc:sldMk cId="3686082614" sldId="264"/>
            <ac:spMk id="3" creationId="{0158A414-1A70-4F4A-B728-BD104674B1C1}"/>
          </ac:spMkLst>
        </pc:spChg>
      </pc:sldChg>
      <pc:sldChg chg="new">
        <pc:chgData name="Robin Manchanda" userId="S::101374905@georgebrown.ca::fc93dfef-3f09-47c9-b3a9-a09e3fa0f4c1" providerId="AD" clId="Web-{1BB28BAD-A289-4F91-9713-99E65417EFA0}" dt="2022-04-25T23:08:20.156" v="59"/>
        <pc:sldMkLst>
          <pc:docMk/>
          <pc:sldMk cId="3896438551" sldId="265"/>
        </pc:sldMkLst>
      </pc:sldChg>
      <pc:sldChg chg="new">
        <pc:chgData name="Robin Manchanda" userId="S::101374905@georgebrown.ca::fc93dfef-3f09-47c9-b3a9-a09e3fa0f4c1" providerId="AD" clId="Web-{1BB28BAD-A289-4F91-9713-99E65417EFA0}" dt="2022-04-25T23:08:20.203" v="60"/>
        <pc:sldMkLst>
          <pc:docMk/>
          <pc:sldMk cId="143896595" sldId="266"/>
        </pc:sldMkLst>
      </pc:sldChg>
    </pc:docChg>
  </pc:docChgLst>
  <pc:docChgLst>
    <pc:chgData name="Robin Manchanda" userId="S::101374905@georgebrown.ca::fc93dfef-3f09-47c9-b3a9-a09e3fa0f4c1" providerId="AD" clId="Web-{E4DC931F-3631-449A-A72B-E8E5AE3A6E70}"/>
    <pc:docChg chg="addSld delSld modSld sldOrd">
      <pc:chgData name="Robin Manchanda" userId="S::101374905@georgebrown.ca::fc93dfef-3f09-47c9-b3a9-a09e3fa0f4c1" providerId="AD" clId="Web-{E4DC931F-3631-449A-A72B-E8E5AE3A6E70}" dt="2022-04-25T23:56:30.089" v="368"/>
      <pc:docMkLst>
        <pc:docMk/>
      </pc:docMkLst>
      <pc:sldChg chg="addSp modSp mod setBg">
        <pc:chgData name="Robin Manchanda" userId="S::101374905@georgebrown.ca::fc93dfef-3f09-47c9-b3a9-a09e3fa0f4c1" providerId="AD" clId="Web-{E4DC931F-3631-449A-A72B-E8E5AE3A6E70}" dt="2022-04-25T23:09:33.102" v="0"/>
        <pc:sldMkLst>
          <pc:docMk/>
          <pc:sldMk cId="109857222" sldId="256"/>
        </pc:sldMkLst>
        <pc:spChg chg="mod">
          <ac:chgData name="Robin Manchanda" userId="S::101374905@georgebrown.ca::fc93dfef-3f09-47c9-b3a9-a09e3fa0f4c1" providerId="AD" clId="Web-{E4DC931F-3631-449A-A72B-E8E5AE3A6E70}" dt="2022-04-25T23:09:33.102" v="0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Robin Manchanda" userId="S::101374905@georgebrown.ca::fc93dfef-3f09-47c9-b3a9-a09e3fa0f4c1" providerId="AD" clId="Web-{E4DC931F-3631-449A-A72B-E8E5AE3A6E70}" dt="2022-04-25T23:09:33.102" v="0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09:33.102" v="0"/>
          <ac:spMkLst>
            <pc:docMk/>
            <pc:sldMk cId="109857222" sldId="256"/>
            <ac:spMk id="9" creationId="{C1DD1A8A-57D5-4A81-AD04-532B043C5611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09:33.102" v="0"/>
          <ac:spMkLst>
            <pc:docMk/>
            <pc:sldMk cId="109857222" sldId="256"/>
            <ac:spMk id="11" creationId="{007891EC-4501-44ED-A8C8-B11B6DB767AB}"/>
          </ac:spMkLst>
        </pc:spChg>
        <pc:picChg chg="add">
          <ac:chgData name="Robin Manchanda" userId="S::101374905@georgebrown.ca::fc93dfef-3f09-47c9-b3a9-a09e3fa0f4c1" providerId="AD" clId="Web-{E4DC931F-3631-449A-A72B-E8E5AE3A6E70}" dt="2022-04-25T23:09:33.102" v="0"/>
          <ac:picMkLst>
            <pc:docMk/>
            <pc:sldMk cId="109857222" sldId="256"/>
            <ac:picMk id="5" creationId="{49A847F0-2FB3-D0FC-E335-0194062ACC09}"/>
          </ac:picMkLst>
        </pc:picChg>
      </pc:sldChg>
      <pc:sldChg chg="modSp">
        <pc:chgData name="Robin Manchanda" userId="S::101374905@georgebrown.ca::fc93dfef-3f09-47c9-b3a9-a09e3fa0f4c1" providerId="AD" clId="Web-{E4DC931F-3631-449A-A72B-E8E5AE3A6E70}" dt="2022-04-25T23:18:40.234" v="24" actId="20577"/>
        <pc:sldMkLst>
          <pc:docMk/>
          <pc:sldMk cId="3799814527" sldId="259"/>
        </pc:sldMkLst>
        <pc:spChg chg="mod">
          <ac:chgData name="Robin Manchanda" userId="S::101374905@georgebrown.ca::fc93dfef-3f09-47c9-b3a9-a09e3fa0f4c1" providerId="AD" clId="Web-{E4DC931F-3631-449A-A72B-E8E5AE3A6E70}" dt="2022-04-25T23:18:40.234" v="24" actId="20577"/>
          <ac:spMkLst>
            <pc:docMk/>
            <pc:sldMk cId="3799814527" sldId="259"/>
            <ac:spMk id="3" creationId="{704F481F-475D-62D7-D9D6-0C9F4FF56350}"/>
          </ac:spMkLst>
        </pc:spChg>
      </pc:sldChg>
      <pc:sldChg chg="modSp">
        <pc:chgData name="Robin Manchanda" userId="S::101374905@georgebrown.ca::fc93dfef-3f09-47c9-b3a9-a09e3fa0f4c1" providerId="AD" clId="Web-{E4DC931F-3631-449A-A72B-E8E5AE3A6E70}" dt="2022-04-25T23:24:36.160" v="71" actId="20577"/>
        <pc:sldMkLst>
          <pc:docMk/>
          <pc:sldMk cId="489929056" sldId="260"/>
        </pc:sldMkLst>
        <pc:spChg chg="mod">
          <ac:chgData name="Robin Manchanda" userId="S::101374905@georgebrown.ca::fc93dfef-3f09-47c9-b3a9-a09e3fa0f4c1" providerId="AD" clId="Web-{E4DC931F-3631-449A-A72B-E8E5AE3A6E70}" dt="2022-04-25T23:24:36.160" v="71" actId="20577"/>
          <ac:spMkLst>
            <pc:docMk/>
            <pc:sldMk cId="489929056" sldId="260"/>
            <ac:spMk id="3" creationId="{39BCA158-C8BC-BBCA-5AF8-44621ACE7746}"/>
          </ac:spMkLst>
        </pc:spChg>
      </pc:sldChg>
      <pc:sldChg chg="addSp delSp modSp mod setBg setClrOvrMap">
        <pc:chgData name="Robin Manchanda" userId="S::101374905@georgebrown.ca::fc93dfef-3f09-47c9-b3a9-a09e3fa0f4c1" providerId="AD" clId="Web-{E4DC931F-3631-449A-A72B-E8E5AE3A6E70}" dt="2022-04-25T23:56:30.089" v="368"/>
        <pc:sldMkLst>
          <pc:docMk/>
          <pc:sldMk cId="3153427795" sldId="261"/>
        </pc:sldMkLst>
        <pc:spChg chg="mod">
          <ac:chgData name="Robin Manchanda" userId="S::101374905@georgebrown.ca::fc93dfef-3f09-47c9-b3a9-a09e3fa0f4c1" providerId="AD" clId="Web-{E4DC931F-3631-449A-A72B-E8E5AE3A6E70}" dt="2022-04-25T23:56:30.089" v="368"/>
          <ac:spMkLst>
            <pc:docMk/>
            <pc:sldMk cId="3153427795" sldId="261"/>
            <ac:spMk id="2" creationId="{2120D3FA-7DA0-4E1F-7F83-262B293828EF}"/>
          </ac:spMkLst>
        </pc:spChg>
        <pc:spChg chg="mod">
          <ac:chgData name="Robin Manchanda" userId="S::101374905@georgebrown.ca::fc93dfef-3f09-47c9-b3a9-a09e3fa0f4c1" providerId="AD" clId="Web-{E4DC931F-3631-449A-A72B-E8E5AE3A6E70}" dt="2022-04-25T23:56:30.089" v="368"/>
          <ac:spMkLst>
            <pc:docMk/>
            <pc:sldMk cId="3153427795" sldId="261"/>
            <ac:spMk id="3" creationId="{B1BC6017-E1DD-8548-01C5-27D639D1A840}"/>
          </ac:spMkLst>
        </pc:spChg>
        <pc:spChg chg="mod">
          <ac:chgData name="Robin Manchanda" userId="S::101374905@georgebrown.ca::fc93dfef-3f09-47c9-b3a9-a09e3fa0f4c1" providerId="AD" clId="Web-{E4DC931F-3631-449A-A72B-E8E5AE3A6E70}" dt="2022-04-25T23:56:30.089" v="368"/>
          <ac:spMkLst>
            <pc:docMk/>
            <pc:sldMk cId="3153427795" sldId="261"/>
            <ac:spMk id="4" creationId="{B8E5E802-A9CB-41BD-D1C3-E62EECBAE138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4:10.761" v="188"/>
          <ac:spMkLst>
            <pc:docMk/>
            <pc:sldMk cId="3153427795" sldId="261"/>
            <ac:spMk id="9" creationId="{777A147A-9ED8-46B4-8660-1B3C2AA880B5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4:10.761" v="188"/>
          <ac:spMkLst>
            <pc:docMk/>
            <pc:sldMk cId="3153427795" sldId="261"/>
            <ac:spMk id="11" creationId="{5D6C15A0-C087-4593-8414-2B4EC1CDC3DE}"/>
          </ac:spMkLst>
        </pc:spChg>
        <pc:spChg chg="add del">
          <ac:chgData name="Robin Manchanda" userId="S::101374905@georgebrown.ca::fc93dfef-3f09-47c9-b3a9-a09e3fa0f4c1" providerId="AD" clId="Web-{E4DC931F-3631-449A-A72B-E8E5AE3A6E70}" dt="2022-04-25T23:56:30.089" v="368"/>
          <ac:spMkLst>
            <pc:docMk/>
            <pc:sldMk cId="3153427795" sldId="261"/>
            <ac:spMk id="16" creationId="{56688E73-49B9-4052-A836-D248C825D70D}"/>
          </ac:spMkLst>
        </pc:spChg>
        <pc:spChg chg="add del">
          <ac:chgData name="Robin Manchanda" userId="S::101374905@georgebrown.ca::fc93dfef-3f09-47c9-b3a9-a09e3fa0f4c1" providerId="AD" clId="Web-{E4DC931F-3631-449A-A72B-E8E5AE3A6E70}" dt="2022-04-25T23:56:30.089" v="368"/>
          <ac:spMkLst>
            <pc:docMk/>
            <pc:sldMk cId="3153427795" sldId="261"/>
            <ac:spMk id="18" creationId="{5B6AEE0C-07FE-4154-BC7C-2F20530BC556}"/>
          </ac:spMkLst>
        </pc:spChg>
        <pc:spChg chg="add del">
          <ac:chgData name="Robin Manchanda" userId="S::101374905@georgebrown.ca::fc93dfef-3f09-47c9-b3a9-a09e3fa0f4c1" providerId="AD" clId="Web-{E4DC931F-3631-449A-A72B-E8E5AE3A6E70}" dt="2022-04-25T23:56:27.089" v="365"/>
          <ac:spMkLst>
            <pc:docMk/>
            <pc:sldMk cId="3153427795" sldId="261"/>
            <ac:spMk id="23" creationId="{5E8D2E83-FB3A-40E7-A9E5-7AB389D612B4}"/>
          </ac:spMkLst>
        </pc:spChg>
        <pc:spChg chg="add del">
          <ac:chgData name="Robin Manchanda" userId="S::101374905@georgebrown.ca::fc93dfef-3f09-47c9-b3a9-a09e3fa0f4c1" providerId="AD" clId="Web-{E4DC931F-3631-449A-A72B-E8E5AE3A6E70}" dt="2022-04-25T23:56:30.089" v="367"/>
          <ac:spMkLst>
            <pc:docMk/>
            <pc:sldMk cId="3153427795" sldId="261"/>
            <ac:spMk id="25" creationId="{650D18FE-0824-4A46-B22C-A86B52E5780A}"/>
          </ac:spMkLst>
        </pc:spChg>
        <pc:spChg chg="add del">
          <ac:chgData name="Robin Manchanda" userId="S::101374905@georgebrown.ca::fc93dfef-3f09-47c9-b3a9-a09e3fa0f4c1" providerId="AD" clId="Web-{E4DC931F-3631-449A-A72B-E8E5AE3A6E70}" dt="2022-04-25T23:56:30.089" v="367"/>
          <ac:spMkLst>
            <pc:docMk/>
            <pc:sldMk cId="3153427795" sldId="261"/>
            <ac:spMk id="26" creationId="{743AA782-23D1-4521-8CAD-47662984AA08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56:30.089" v="368"/>
          <ac:spMkLst>
            <pc:docMk/>
            <pc:sldMk cId="3153427795" sldId="261"/>
            <ac:spMk id="28" creationId="{5E8D2E83-FB3A-40E7-A9E5-7AB389D612B4}"/>
          </ac:spMkLst>
        </pc:spChg>
        <pc:picChg chg="mod ord">
          <ac:chgData name="Robin Manchanda" userId="S::101374905@georgebrown.ca::fc93dfef-3f09-47c9-b3a9-a09e3fa0f4c1" providerId="AD" clId="Web-{E4DC931F-3631-449A-A72B-E8E5AE3A6E70}" dt="2022-04-25T23:56:30.089" v="368"/>
          <ac:picMkLst>
            <pc:docMk/>
            <pc:sldMk cId="3153427795" sldId="261"/>
            <ac:picMk id="6" creationId="{9340A25D-89CD-09A6-A642-523C14A60366}"/>
          </ac:picMkLst>
        </pc:picChg>
      </pc:sldChg>
      <pc:sldChg chg="addSp delSp modSp mod setBg">
        <pc:chgData name="Robin Manchanda" userId="S::101374905@georgebrown.ca::fc93dfef-3f09-47c9-b3a9-a09e3fa0f4c1" providerId="AD" clId="Web-{E4DC931F-3631-449A-A72B-E8E5AE3A6E70}" dt="2022-04-25T23:48:42.490" v="363"/>
        <pc:sldMkLst>
          <pc:docMk/>
          <pc:sldMk cId="2161064212" sldId="262"/>
        </pc:sldMkLst>
        <pc:spChg chg="mod">
          <ac:chgData name="Robin Manchanda" userId="S::101374905@georgebrown.ca::fc93dfef-3f09-47c9-b3a9-a09e3fa0f4c1" providerId="AD" clId="Web-{E4DC931F-3631-449A-A72B-E8E5AE3A6E70}" dt="2022-04-25T23:39:33.608" v="205"/>
          <ac:spMkLst>
            <pc:docMk/>
            <pc:sldMk cId="2161064212" sldId="262"/>
            <ac:spMk id="2" creationId="{4DCC1268-D201-0DB2-7513-C10823E9D489}"/>
          </ac:spMkLst>
        </pc:spChg>
        <pc:spChg chg="del">
          <ac:chgData name="Robin Manchanda" userId="S::101374905@georgebrown.ca::fc93dfef-3f09-47c9-b3a9-a09e3fa0f4c1" providerId="AD" clId="Web-{E4DC931F-3631-449A-A72B-E8E5AE3A6E70}" dt="2022-04-25T23:33:54.432" v="187"/>
          <ac:spMkLst>
            <pc:docMk/>
            <pc:sldMk cId="2161064212" sldId="262"/>
            <ac:spMk id="3" creationId="{1CDE4AD2-C916-CBC7-551F-610D1E675B3C}"/>
          </ac:spMkLst>
        </pc:spChg>
        <pc:spChg chg="mod">
          <ac:chgData name="Robin Manchanda" userId="S::101374905@georgebrown.ca::fc93dfef-3f09-47c9-b3a9-a09e3fa0f4c1" providerId="AD" clId="Web-{E4DC931F-3631-449A-A72B-E8E5AE3A6E70}" dt="2022-04-25T23:39:33.608" v="205"/>
          <ac:spMkLst>
            <pc:docMk/>
            <pc:sldMk cId="2161064212" sldId="262"/>
            <ac:spMk id="4" creationId="{D44A16FA-5A25-D566-1E31-816E334B11B5}"/>
          </ac:spMkLst>
        </pc:spChg>
        <pc:spChg chg="add mod">
          <ac:chgData name="Robin Manchanda" userId="S::101374905@georgebrown.ca::fc93dfef-3f09-47c9-b3a9-a09e3fa0f4c1" providerId="AD" clId="Web-{E4DC931F-3631-449A-A72B-E8E5AE3A6E70}" dt="2022-04-25T23:41:44.266" v="305" actId="20577"/>
          <ac:spMkLst>
            <pc:docMk/>
            <pc:sldMk cId="2161064212" sldId="262"/>
            <ac:spMk id="6" creationId="{8F8E33E8-7529-2D16-5A2F-EA54C0EBE9FA}"/>
          </ac:spMkLst>
        </pc:spChg>
        <pc:spChg chg="add del">
          <ac:chgData name="Robin Manchanda" userId="S::101374905@georgebrown.ca::fc93dfef-3f09-47c9-b3a9-a09e3fa0f4c1" providerId="AD" clId="Web-{E4DC931F-3631-449A-A72B-E8E5AE3A6E70}" dt="2022-04-25T23:40:02.359" v="208"/>
          <ac:spMkLst>
            <pc:docMk/>
            <pc:sldMk cId="2161064212" sldId="262"/>
            <ac:spMk id="7" creationId="{E7CE5725-41AB-B300-53A4-4D0E8E681A7A}"/>
          </ac:spMkLst>
        </pc:spChg>
        <pc:spChg chg="add del mod">
          <ac:chgData name="Robin Manchanda" userId="S::101374905@georgebrown.ca::fc93dfef-3f09-47c9-b3a9-a09e3fa0f4c1" providerId="AD" clId="Web-{E4DC931F-3631-449A-A72B-E8E5AE3A6E70}" dt="2022-04-25T23:48:42.490" v="363"/>
          <ac:spMkLst>
            <pc:docMk/>
            <pc:sldMk cId="2161064212" sldId="262"/>
            <ac:spMk id="8" creationId="{3344482E-841E-DFD4-1BD4-31577D48AD89}"/>
          </ac:spMkLst>
        </pc:spChg>
        <pc:spChg chg="add del">
          <ac:chgData name="Robin Manchanda" userId="S::101374905@georgebrown.ca::fc93dfef-3f09-47c9-b3a9-a09e3fa0f4c1" providerId="AD" clId="Web-{E4DC931F-3631-449A-A72B-E8E5AE3A6E70}" dt="2022-04-25T23:39:33.608" v="205"/>
          <ac:spMkLst>
            <pc:docMk/>
            <pc:sldMk cId="2161064212" sldId="262"/>
            <ac:spMk id="9" creationId="{AE7DC5F4-AE72-9E46-2180-3F7A990A6703}"/>
          </ac:spMkLst>
        </pc:spChg>
        <pc:spChg chg="add del">
          <ac:chgData name="Robin Manchanda" userId="S::101374905@georgebrown.ca::fc93dfef-3f09-47c9-b3a9-a09e3fa0f4c1" providerId="AD" clId="Web-{E4DC931F-3631-449A-A72B-E8E5AE3A6E70}" dt="2022-04-25T23:39:33.608" v="205"/>
          <ac:spMkLst>
            <pc:docMk/>
            <pc:sldMk cId="2161064212" sldId="262"/>
            <ac:spMk id="12" creationId="{743AA782-23D1-4521-8CAD-47662984AA08}"/>
          </ac:spMkLst>
        </pc:spChg>
        <pc:spChg chg="add del">
          <ac:chgData name="Robin Manchanda" userId="S::101374905@georgebrown.ca::fc93dfef-3f09-47c9-b3a9-a09e3fa0f4c1" providerId="AD" clId="Web-{E4DC931F-3631-449A-A72B-E8E5AE3A6E70}" dt="2022-04-25T23:39:33.608" v="205"/>
          <ac:spMkLst>
            <pc:docMk/>
            <pc:sldMk cId="2161064212" sldId="262"/>
            <ac:spMk id="14" creationId="{71877DBC-BB60-40F0-AC93-2ACDBAAE60CE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9:33.608" v="205"/>
          <ac:spMkLst>
            <pc:docMk/>
            <pc:sldMk cId="2161064212" sldId="262"/>
            <ac:spMk id="19" creationId="{017517EF-BD4D-4055-BDB4-A322C53568AD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9:33.608" v="205"/>
          <ac:spMkLst>
            <pc:docMk/>
            <pc:sldMk cId="2161064212" sldId="262"/>
            <ac:spMk id="21" creationId="{0ADDB668-2CA4-4D2B-9C34-3487CA330BA8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9:33.608" v="205"/>
          <ac:spMkLst>
            <pc:docMk/>
            <pc:sldMk cId="2161064212" sldId="262"/>
            <ac:spMk id="23" creationId="{2568BC19-F052-4108-93E1-6A3D1DEC072F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9:33.608" v="205"/>
          <ac:spMkLst>
            <pc:docMk/>
            <pc:sldMk cId="2161064212" sldId="262"/>
            <ac:spMk id="25" creationId="{D5FD337D-4D6B-4C8B-B6F5-121097E09881}"/>
          </ac:spMkLst>
        </pc:spChg>
        <pc:picChg chg="add mod ord">
          <ac:chgData name="Robin Manchanda" userId="S::101374905@georgebrown.ca::fc93dfef-3f09-47c9-b3a9-a09e3fa0f4c1" providerId="AD" clId="Web-{E4DC931F-3631-449A-A72B-E8E5AE3A6E70}" dt="2022-04-25T23:39:33.608" v="205"/>
          <ac:picMkLst>
            <pc:docMk/>
            <pc:sldMk cId="2161064212" sldId="262"/>
            <ac:picMk id="5" creationId="{C6CB79FE-956B-418D-4032-DD5F8B096832}"/>
          </ac:picMkLst>
        </pc:picChg>
      </pc:sldChg>
      <pc:sldChg chg="addSp modSp">
        <pc:chgData name="Robin Manchanda" userId="S::101374905@georgebrown.ca::fc93dfef-3f09-47c9-b3a9-a09e3fa0f4c1" providerId="AD" clId="Web-{E4DC931F-3631-449A-A72B-E8E5AE3A6E70}" dt="2022-04-25T23:43:47.002" v="332" actId="20577"/>
        <pc:sldMkLst>
          <pc:docMk/>
          <pc:sldMk cId="2178487341" sldId="263"/>
        </pc:sldMkLst>
        <pc:spChg chg="add mod">
          <ac:chgData name="Robin Manchanda" userId="S::101374905@georgebrown.ca::fc93dfef-3f09-47c9-b3a9-a09e3fa0f4c1" providerId="AD" clId="Web-{E4DC931F-3631-449A-A72B-E8E5AE3A6E70}" dt="2022-04-25T23:43:47.002" v="332" actId="20577"/>
          <ac:spMkLst>
            <pc:docMk/>
            <pc:sldMk cId="2178487341" sldId="263"/>
            <ac:spMk id="5" creationId="{4FBC4D80-1C68-DEE3-BB33-AC70D4B26419}"/>
          </ac:spMkLst>
        </pc:spChg>
      </pc:sldChg>
      <pc:sldChg chg="addSp modSp">
        <pc:chgData name="Robin Manchanda" userId="S::101374905@georgebrown.ca::fc93dfef-3f09-47c9-b3a9-a09e3fa0f4c1" providerId="AD" clId="Web-{E4DC931F-3631-449A-A72B-E8E5AE3A6E70}" dt="2022-04-25T23:43:32.424" v="326" actId="20577"/>
        <pc:sldMkLst>
          <pc:docMk/>
          <pc:sldMk cId="3686082614" sldId="264"/>
        </pc:sldMkLst>
        <pc:spChg chg="add mod">
          <ac:chgData name="Robin Manchanda" userId="S::101374905@georgebrown.ca::fc93dfef-3f09-47c9-b3a9-a09e3fa0f4c1" providerId="AD" clId="Web-{E4DC931F-3631-449A-A72B-E8E5AE3A6E70}" dt="2022-04-25T23:43:32.424" v="326" actId="20577"/>
          <ac:spMkLst>
            <pc:docMk/>
            <pc:sldMk cId="3686082614" sldId="264"/>
            <ac:spMk id="5" creationId="{6FBD69DA-C55C-85AF-DA19-02F30D0C8C6E}"/>
          </ac:spMkLst>
        </pc:spChg>
      </pc:sldChg>
      <pc:sldChg chg="del">
        <pc:chgData name="Robin Manchanda" userId="S::101374905@georgebrown.ca::fc93dfef-3f09-47c9-b3a9-a09e3fa0f4c1" providerId="AD" clId="Web-{E4DC931F-3631-449A-A72B-E8E5AE3A6E70}" dt="2022-04-25T23:44:02.643" v="333"/>
        <pc:sldMkLst>
          <pc:docMk/>
          <pc:sldMk cId="3896438551" sldId="265"/>
        </pc:sldMkLst>
      </pc:sldChg>
      <pc:sldChg chg="del">
        <pc:chgData name="Robin Manchanda" userId="S::101374905@georgebrown.ca::fc93dfef-3f09-47c9-b3a9-a09e3fa0f4c1" providerId="AD" clId="Web-{E4DC931F-3631-449A-A72B-E8E5AE3A6E70}" dt="2022-04-25T23:44:03.549" v="334"/>
        <pc:sldMkLst>
          <pc:docMk/>
          <pc:sldMk cId="143896595" sldId="266"/>
        </pc:sldMkLst>
      </pc:sldChg>
      <pc:sldChg chg="addSp delSp modSp new mod setBg">
        <pc:chgData name="Robin Manchanda" userId="S::101374905@georgebrown.ca::fc93dfef-3f09-47c9-b3a9-a09e3fa0f4c1" providerId="AD" clId="Web-{E4DC931F-3631-449A-A72B-E8E5AE3A6E70}" dt="2022-04-25T23:46:21.519" v="353" actId="1076"/>
        <pc:sldMkLst>
          <pc:docMk/>
          <pc:sldMk cId="102366858" sldId="267"/>
        </pc:sldMkLst>
        <pc:spChg chg="mod">
          <ac:chgData name="Robin Manchanda" userId="S::101374905@georgebrown.ca::fc93dfef-3f09-47c9-b3a9-a09e3fa0f4c1" providerId="AD" clId="Web-{E4DC931F-3631-449A-A72B-E8E5AE3A6E70}" dt="2022-04-25T23:31:56.587" v="178"/>
          <ac:spMkLst>
            <pc:docMk/>
            <pc:sldMk cId="102366858" sldId="267"/>
            <ac:spMk id="2" creationId="{E48A26C8-7211-9EC0-93C1-D53BA0EC046B}"/>
          </ac:spMkLst>
        </pc:spChg>
        <pc:spChg chg="del">
          <ac:chgData name="Robin Manchanda" userId="S::101374905@georgebrown.ca::fc93dfef-3f09-47c9-b3a9-a09e3fa0f4c1" providerId="AD" clId="Web-{E4DC931F-3631-449A-A72B-E8E5AE3A6E70}" dt="2022-04-25T23:31:01.383" v="173"/>
          <ac:spMkLst>
            <pc:docMk/>
            <pc:sldMk cId="102366858" sldId="267"/>
            <ac:spMk id="3" creationId="{1E83B2C2-296C-9DCC-68FD-6351262B169C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45:35.581" v="350"/>
          <ac:spMkLst>
            <pc:docMk/>
            <pc:sldMk cId="102366858" sldId="267"/>
            <ac:spMk id="5" creationId="{14B635DD-E296-ABD9-E445-FBEE615E84B5}"/>
          </ac:spMkLst>
        </pc:spChg>
        <pc:spChg chg="add mod">
          <ac:chgData name="Robin Manchanda" userId="S::101374905@georgebrown.ca::fc93dfef-3f09-47c9-b3a9-a09e3fa0f4c1" providerId="AD" clId="Web-{E4DC931F-3631-449A-A72B-E8E5AE3A6E70}" dt="2022-04-25T23:46:21.519" v="353" actId="1076"/>
          <ac:spMkLst>
            <pc:docMk/>
            <pc:sldMk cId="102366858" sldId="267"/>
            <ac:spMk id="6" creationId="{33C29199-DF08-E04F-4A26-9BA7B6C228B9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1:56.587" v="178"/>
          <ac:spMkLst>
            <pc:docMk/>
            <pc:sldMk cId="102366858" sldId="267"/>
            <ac:spMk id="8" creationId="{F7D164C6-08BB-9F8C-93B4-45BCD7D20591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1:56.587" v="178"/>
          <ac:spMkLst>
            <pc:docMk/>
            <pc:sldMk cId="102366858" sldId="267"/>
            <ac:spMk id="11" creationId="{743AA782-23D1-4521-8CAD-47662984AA08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1:56.587" v="178"/>
          <ac:spMkLst>
            <pc:docMk/>
            <pc:sldMk cId="102366858" sldId="267"/>
            <ac:spMk id="13" creationId="{71877DBC-BB60-40F0-AC93-2ACDBAAE60CE}"/>
          </ac:spMkLst>
        </pc:spChg>
        <pc:picChg chg="add mod ord">
          <ac:chgData name="Robin Manchanda" userId="S::101374905@georgebrown.ca::fc93dfef-3f09-47c9-b3a9-a09e3fa0f4c1" providerId="AD" clId="Web-{E4DC931F-3631-449A-A72B-E8E5AE3A6E70}" dt="2022-04-25T23:31:56.587" v="178"/>
          <ac:picMkLst>
            <pc:docMk/>
            <pc:sldMk cId="102366858" sldId="267"/>
            <ac:picMk id="4" creationId="{E71D222C-6432-E05F-0012-4685058AEBB2}"/>
          </ac:picMkLst>
        </pc:picChg>
      </pc:sldChg>
      <pc:sldChg chg="addSp delSp modSp new ord">
        <pc:chgData name="Robin Manchanda" userId="S::101374905@georgebrown.ca::fc93dfef-3f09-47c9-b3a9-a09e3fa0f4c1" providerId="AD" clId="Web-{E4DC931F-3631-449A-A72B-E8E5AE3A6E70}" dt="2022-04-25T23:20:21.751" v="44" actId="1076"/>
        <pc:sldMkLst>
          <pc:docMk/>
          <pc:sldMk cId="4223007748" sldId="269"/>
        </pc:sldMkLst>
        <pc:spChg chg="mod">
          <ac:chgData name="Robin Manchanda" userId="S::101374905@georgebrown.ca::fc93dfef-3f09-47c9-b3a9-a09e3fa0f4c1" providerId="AD" clId="Web-{E4DC931F-3631-449A-A72B-E8E5AE3A6E70}" dt="2022-04-25T23:20:17.079" v="42" actId="20577"/>
          <ac:spMkLst>
            <pc:docMk/>
            <pc:sldMk cId="4223007748" sldId="269"/>
            <ac:spMk id="2" creationId="{7C447DB8-FACE-0DBF-F1B7-39DA9B2FA97A}"/>
          </ac:spMkLst>
        </pc:spChg>
        <pc:spChg chg="del">
          <ac:chgData name="Robin Manchanda" userId="S::101374905@georgebrown.ca::fc93dfef-3f09-47c9-b3a9-a09e3fa0f4c1" providerId="AD" clId="Web-{E4DC931F-3631-449A-A72B-E8E5AE3A6E70}" dt="2022-04-25T23:20:19.297" v="43"/>
          <ac:spMkLst>
            <pc:docMk/>
            <pc:sldMk cId="4223007748" sldId="269"/>
            <ac:spMk id="3" creationId="{1D7FD4FB-B823-B816-10D8-BF91FCE66B72}"/>
          </ac:spMkLst>
        </pc:spChg>
        <pc:picChg chg="add mod ord">
          <ac:chgData name="Robin Manchanda" userId="S::101374905@georgebrown.ca::fc93dfef-3f09-47c9-b3a9-a09e3fa0f4c1" providerId="AD" clId="Web-{E4DC931F-3631-449A-A72B-E8E5AE3A6E70}" dt="2022-04-25T23:20:21.751" v="44" actId="1076"/>
          <ac:picMkLst>
            <pc:docMk/>
            <pc:sldMk cId="4223007748" sldId="269"/>
            <ac:picMk id="5" creationId="{4E6D5130-8CB5-FE44-2BB8-3B18D66F53DD}"/>
          </ac:picMkLst>
        </pc:picChg>
      </pc:sldChg>
      <pc:sldChg chg="addSp delSp modSp new mod ord setBg">
        <pc:chgData name="Robin Manchanda" userId="S::101374905@georgebrown.ca::fc93dfef-3f09-47c9-b3a9-a09e3fa0f4c1" providerId="AD" clId="Web-{E4DC931F-3631-449A-A72B-E8E5AE3A6E70}" dt="2022-04-25T23:19:44.109" v="36" actId="20577"/>
        <pc:sldMkLst>
          <pc:docMk/>
          <pc:sldMk cId="80708338" sldId="270"/>
        </pc:sldMkLst>
        <pc:spChg chg="mod">
          <ac:chgData name="Robin Manchanda" userId="S::101374905@georgebrown.ca::fc93dfef-3f09-47c9-b3a9-a09e3fa0f4c1" providerId="AD" clId="Web-{E4DC931F-3631-449A-A72B-E8E5AE3A6E70}" dt="2022-04-25T23:19:40.875" v="34"/>
          <ac:spMkLst>
            <pc:docMk/>
            <pc:sldMk cId="80708338" sldId="270"/>
            <ac:spMk id="2" creationId="{1254585D-4769-9F99-9D1F-5E0B63B85172}"/>
          </ac:spMkLst>
        </pc:spChg>
        <pc:spChg chg="del">
          <ac:chgData name="Robin Manchanda" userId="S::101374905@georgebrown.ca::fc93dfef-3f09-47c9-b3a9-a09e3fa0f4c1" providerId="AD" clId="Web-{E4DC931F-3631-449A-A72B-E8E5AE3A6E70}" dt="2022-04-25T23:19:17.140" v="33"/>
          <ac:spMkLst>
            <pc:docMk/>
            <pc:sldMk cId="80708338" sldId="270"/>
            <ac:spMk id="3" creationId="{2E4A21EA-6AC7-DE29-CD2E-A6F7AC3F7D3A}"/>
          </ac:spMkLst>
        </pc:spChg>
        <pc:spChg chg="mod">
          <ac:chgData name="Robin Manchanda" userId="S::101374905@georgebrown.ca::fc93dfef-3f09-47c9-b3a9-a09e3fa0f4c1" providerId="AD" clId="Web-{E4DC931F-3631-449A-A72B-E8E5AE3A6E70}" dt="2022-04-25T23:19:40.875" v="34"/>
          <ac:spMkLst>
            <pc:docMk/>
            <pc:sldMk cId="80708338" sldId="270"/>
            <ac:spMk id="4" creationId="{0A7FEEE3-1767-E57A-42EB-0F0A5221829F}"/>
          </ac:spMkLst>
        </pc:spChg>
        <pc:spChg chg="add mod">
          <ac:chgData name="Robin Manchanda" userId="S::101374905@georgebrown.ca::fc93dfef-3f09-47c9-b3a9-a09e3fa0f4c1" providerId="AD" clId="Web-{E4DC931F-3631-449A-A72B-E8E5AE3A6E70}" dt="2022-04-25T23:19:44.109" v="36" actId="20577"/>
          <ac:spMkLst>
            <pc:docMk/>
            <pc:sldMk cId="80708338" sldId="270"/>
            <ac:spMk id="9" creationId="{CF4B7FFF-7A0E-7195-C38C-88B4205B0863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19:40.875" v="34"/>
          <ac:spMkLst>
            <pc:docMk/>
            <pc:sldMk cId="80708338" sldId="270"/>
            <ac:spMk id="12" creationId="{2B97F24A-32CE-4C1C-A50D-3016B394DCFB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19:40.875" v="34"/>
          <ac:spMkLst>
            <pc:docMk/>
            <pc:sldMk cId="80708338" sldId="270"/>
            <ac:spMk id="14" creationId="{CD8B4F24-440B-49E9-B85D-733523DC064B}"/>
          </ac:spMkLst>
        </pc:spChg>
        <pc:picChg chg="add mod ord">
          <ac:chgData name="Robin Manchanda" userId="S::101374905@georgebrown.ca::fc93dfef-3f09-47c9-b3a9-a09e3fa0f4c1" providerId="AD" clId="Web-{E4DC931F-3631-449A-A72B-E8E5AE3A6E70}" dt="2022-04-25T23:19:40.875" v="34"/>
          <ac:picMkLst>
            <pc:docMk/>
            <pc:sldMk cId="80708338" sldId="270"/>
            <ac:picMk id="5" creationId="{91D492C5-8F78-B8C9-2DF4-E796E6B783D5}"/>
          </ac:picMkLst>
        </pc:picChg>
      </pc:sldChg>
      <pc:sldChg chg="addSp modSp new mod setBg">
        <pc:chgData name="Robin Manchanda" userId="S::101374905@georgebrown.ca::fc93dfef-3f09-47c9-b3a9-a09e3fa0f4c1" providerId="AD" clId="Web-{E4DC931F-3631-449A-A72B-E8E5AE3A6E70}" dt="2022-04-25T23:27:41.459" v="162"/>
        <pc:sldMkLst>
          <pc:docMk/>
          <pc:sldMk cId="1898748775" sldId="271"/>
        </pc:sldMkLst>
        <pc:spChg chg="mod">
          <ac:chgData name="Robin Manchanda" userId="S::101374905@georgebrown.ca::fc93dfef-3f09-47c9-b3a9-a09e3fa0f4c1" providerId="AD" clId="Web-{E4DC931F-3631-449A-A72B-E8E5AE3A6E70}" dt="2022-04-25T23:27:41.459" v="162"/>
          <ac:spMkLst>
            <pc:docMk/>
            <pc:sldMk cId="1898748775" sldId="271"/>
            <ac:spMk id="2" creationId="{0E2F78CA-5C38-6302-54C2-BB1E9A998AB9}"/>
          </ac:spMkLst>
        </pc:spChg>
        <pc:spChg chg="mod">
          <ac:chgData name="Robin Manchanda" userId="S::101374905@georgebrown.ca::fc93dfef-3f09-47c9-b3a9-a09e3fa0f4c1" providerId="AD" clId="Web-{E4DC931F-3631-449A-A72B-E8E5AE3A6E70}" dt="2022-04-25T23:27:41.459" v="162"/>
          <ac:spMkLst>
            <pc:docMk/>
            <pc:sldMk cId="1898748775" sldId="271"/>
            <ac:spMk id="3" creationId="{C7695AB2-02E2-3A4A-096B-E457ED35BF00}"/>
          </ac:spMkLst>
        </pc:spChg>
        <pc:spChg chg="mod ord">
          <ac:chgData name="Robin Manchanda" userId="S::101374905@georgebrown.ca::fc93dfef-3f09-47c9-b3a9-a09e3fa0f4c1" providerId="AD" clId="Web-{E4DC931F-3631-449A-A72B-E8E5AE3A6E70}" dt="2022-04-25T23:27:41.459" v="162"/>
          <ac:spMkLst>
            <pc:docMk/>
            <pc:sldMk cId="1898748775" sldId="271"/>
            <ac:spMk id="4" creationId="{10CDD33F-0C4F-628B-5682-1AB0E8E0BB3C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27:41.459" v="162"/>
          <ac:spMkLst>
            <pc:docMk/>
            <pc:sldMk cId="1898748775" sldId="271"/>
            <ac:spMk id="11" creationId="{385E1BDC-A9B0-4A87-82E3-F3187F69A802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27:41.459" v="162"/>
          <ac:spMkLst>
            <pc:docMk/>
            <pc:sldMk cId="1898748775" sldId="271"/>
            <ac:spMk id="13" creationId="{0990C621-3B8B-4820-8328-D47EF7CE823C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27:41.459" v="162"/>
          <ac:spMkLst>
            <pc:docMk/>
            <pc:sldMk cId="1898748775" sldId="271"/>
            <ac:spMk id="15" creationId="{C1A2385B-1D2A-4E17-84FA-6CB7F0AAE473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27:41.459" v="162"/>
          <ac:spMkLst>
            <pc:docMk/>
            <pc:sldMk cId="1898748775" sldId="271"/>
            <ac:spMk id="17" creationId="{5E791F2F-79DB-4CC0-9FA1-001E3E91E8B7}"/>
          </ac:spMkLst>
        </pc:spChg>
        <pc:picChg chg="add mod ord">
          <ac:chgData name="Robin Manchanda" userId="S::101374905@georgebrown.ca::fc93dfef-3f09-47c9-b3a9-a09e3fa0f4c1" providerId="AD" clId="Web-{E4DC931F-3631-449A-A72B-E8E5AE3A6E70}" dt="2022-04-25T23:27:41.459" v="162"/>
          <ac:picMkLst>
            <pc:docMk/>
            <pc:sldMk cId="1898748775" sldId="271"/>
            <ac:picMk id="5" creationId="{FAA3C3F1-5764-043F-0F8F-71C615DCEF88}"/>
          </ac:picMkLst>
        </pc:picChg>
        <pc:picChg chg="add mod">
          <ac:chgData name="Robin Manchanda" userId="S::101374905@georgebrown.ca::fc93dfef-3f09-47c9-b3a9-a09e3fa0f4c1" providerId="AD" clId="Web-{E4DC931F-3631-449A-A72B-E8E5AE3A6E70}" dt="2022-04-25T23:27:41.459" v="162"/>
          <ac:picMkLst>
            <pc:docMk/>
            <pc:sldMk cId="1898748775" sldId="271"/>
            <ac:picMk id="6" creationId="{8CC39783-C217-FFE9-222A-055E8597FF3E}"/>
          </ac:picMkLst>
        </pc:picChg>
      </pc:sldChg>
      <pc:sldChg chg="addSp delSp modSp new mod setBg">
        <pc:chgData name="Robin Manchanda" userId="S::101374905@georgebrown.ca::fc93dfef-3f09-47c9-b3a9-a09e3fa0f4c1" providerId="AD" clId="Web-{E4DC931F-3631-449A-A72B-E8E5AE3A6E70}" dt="2022-04-25T23:30:36.477" v="172" actId="20577"/>
        <pc:sldMkLst>
          <pc:docMk/>
          <pc:sldMk cId="3612056625" sldId="272"/>
        </pc:sldMkLst>
        <pc:spChg chg="mod">
          <ac:chgData name="Robin Manchanda" userId="S::101374905@georgebrown.ca::fc93dfef-3f09-47c9-b3a9-a09e3fa0f4c1" providerId="AD" clId="Web-{E4DC931F-3631-449A-A72B-E8E5AE3A6E70}" dt="2022-04-25T23:30:36.477" v="172" actId="20577"/>
          <ac:spMkLst>
            <pc:docMk/>
            <pc:sldMk cId="3612056625" sldId="272"/>
            <ac:spMk id="2" creationId="{15401B4E-D61B-2FDD-C986-4389DF6DFEA4}"/>
          </ac:spMkLst>
        </pc:spChg>
        <pc:spChg chg="del">
          <ac:chgData name="Robin Manchanda" userId="S::101374905@georgebrown.ca::fc93dfef-3f09-47c9-b3a9-a09e3fa0f4c1" providerId="AD" clId="Web-{E4DC931F-3631-449A-A72B-E8E5AE3A6E70}" dt="2022-04-25T23:28:47.835" v="163"/>
          <ac:spMkLst>
            <pc:docMk/>
            <pc:sldMk cId="3612056625" sldId="272"/>
            <ac:spMk id="3" creationId="{48A749BE-010E-D89D-9C1D-3D9751EF5BBE}"/>
          </ac:spMkLst>
        </pc:spChg>
        <pc:spChg chg="mod ord">
          <ac:chgData name="Robin Manchanda" userId="S::101374905@georgebrown.ca::fc93dfef-3f09-47c9-b3a9-a09e3fa0f4c1" providerId="AD" clId="Web-{E4DC931F-3631-449A-A72B-E8E5AE3A6E70}" dt="2022-04-25T23:30:11.961" v="168"/>
          <ac:spMkLst>
            <pc:docMk/>
            <pc:sldMk cId="3612056625" sldId="272"/>
            <ac:spMk id="4" creationId="{982BA5B8-0DC2-7259-4AEC-BAF289992C0B}"/>
          </ac:spMkLst>
        </pc:spChg>
        <pc:spChg chg="add mod">
          <ac:chgData name="Robin Manchanda" userId="S::101374905@georgebrown.ca::fc93dfef-3f09-47c9-b3a9-a09e3fa0f4c1" providerId="AD" clId="Web-{E4DC931F-3631-449A-A72B-E8E5AE3A6E70}" dt="2022-04-25T23:30:25.555" v="170" actId="20577"/>
          <ac:spMkLst>
            <pc:docMk/>
            <pc:sldMk cId="3612056625" sldId="272"/>
            <ac:spMk id="11" creationId="{1C79C82E-7902-62C2-F6E2-8DDE9CEA655C}"/>
          </ac:spMkLst>
        </pc:spChg>
        <pc:spChg chg="add del">
          <ac:chgData name="Robin Manchanda" userId="S::101374905@georgebrown.ca::fc93dfef-3f09-47c9-b3a9-a09e3fa0f4c1" providerId="AD" clId="Web-{E4DC931F-3631-449A-A72B-E8E5AE3A6E70}" dt="2022-04-25T23:30:11.961" v="167"/>
          <ac:spMkLst>
            <pc:docMk/>
            <pc:sldMk cId="3612056625" sldId="272"/>
            <ac:spMk id="12" creationId="{7C98A213-5994-475E-B327-DC6EC27FBA8B}"/>
          </ac:spMkLst>
        </pc:spChg>
        <pc:spChg chg="add del">
          <ac:chgData name="Robin Manchanda" userId="S::101374905@georgebrown.ca::fc93dfef-3f09-47c9-b3a9-a09e3fa0f4c1" providerId="AD" clId="Web-{E4DC931F-3631-449A-A72B-E8E5AE3A6E70}" dt="2022-04-25T23:30:11.961" v="167"/>
          <ac:spMkLst>
            <pc:docMk/>
            <pc:sldMk cId="3612056625" sldId="272"/>
            <ac:spMk id="14" creationId="{4B030A0D-0DAD-4A99-89BB-419527D6A64B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0:11.961" v="168"/>
          <ac:spMkLst>
            <pc:docMk/>
            <pc:sldMk cId="3612056625" sldId="272"/>
            <ac:spMk id="16" creationId="{D79DE9F7-28C4-4856-BA57-D696E124C137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0:11.961" v="168"/>
          <ac:spMkLst>
            <pc:docMk/>
            <pc:sldMk cId="3612056625" sldId="272"/>
            <ac:spMk id="17" creationId="{26FF42C2-EA15-4154-B242-E98E88CED99C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0:11.961" v="168"/>
          <ac:spMkLst>
            <pc:docMk/>
            <pc:sldMk cId="3612056625" sldId="272"/>
            <ac:spMk id="18" creationId="{E1F9ED9C-121B-44C6-A308-5824769C40D5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0:11.961" v="168"/>
          <ac:spMkLst>
            <pc:docMk/>
            <pc:sldMk cId="3612056625" sldId="272"/>
            <ac:spMk id="20" creationId="{4A5F8185-F27B-4E99-A06C-007336FE3F2D}"/>
          </ac:spMkLst>
        </pc:spChg>
        <pc:picChg chg="add mod ord">
          <ac:chgData name="Robin Manchanda" userId="S::101374905@georgebrown.ca::fc93dfef-3f09-47c9-b3a9-a09e3fa0f4c1" providerId="AD" clId="Web-{E4DC931F-3631-449A-A72B-E8E5AE3A6E70}" dt="2022-04-25T23:30:11.961" v="168"/>
          <ac:picMkLst>
            <pc:docMk/>
            <pc:sldMk cId="3612056625" sldId="272"/>
            <ac:picMk id="5" creationId="{2591A91A-3385-75E5-169B-0E098B0B1554}"/>
          </ac:picMkLst>
        </pc:picChg>
        <pc:picChg chg="add mod">
          <ac:chgData name="Robin Manchanda" userId="S::101374905@georgebrown.ca::fc93dfef-3f09-47c9-b3a9-a09e3fa0f4c1" providerId="AD" clId="Web-{E4DC931F-3631-449A-A72B-E8E5AE3A6E70}" dt="2022-04-25T23:30:11.961" v="168"/>
          <ac:picMkLst>
            <pc:docMk/>
            <pc:sldMk cId="3612056625" sldId="272"/>
            <ac:picMk id="6" creationId="{67655673-D233-88DB-B940-8F91D80BD163}"/>
          </ac:picMkLst>
        </pc:picChg>
        <pc:picChg chg="add mod ord">
          <ac:chgData name="Robin Manchanda" userId="S::101374905@georgebrown.ca::fc93dfef-3f09-47c9-b3a9-a09e3fa0f4c1" providerId="AD" clId="Web-{E4DC931F-3631-449A-A72B-E8E5AE3A6E70}" dt="2022-04-25T23:30:11.961" v="168"/>
          <ac:picMkLst>
            <pc:docMk/>
            <pc:sldMk cId="3612056625" sldId="272"/>
            <ac:picMk id="7" creationId="{B0D3F2A5-5728-DDB5-4BDD-9D7C07802146}"/>
          </ac:picMkLst>
        </pc:picChg>
      </pc:sldChg>
      <pc:sldChg chg="addSp delSp modSp new mod setBg">
        <pc:chgData name="Robin Manchanda" userId="S::101374905@georgebrown.ca::fc93dfef-3f09-47c9-b3a9-a09e3fa0f4c1" providerId="AD" clId="Web-{E4DC931F-3631-449A-A72B-E8E5AE3A6E70}" dt="2022-04-25T23:46:46.145" v="360" actId="1076"/>
        <pc:sldMkLst>
          <pc:docMk/>
          <pc:sldMk cId="2968155580" sldId="273"/>
        </pc:sldMkLst>
        <pc:spChg chg="mod">
          <ac:chgData name="Robin Manchanda" userId="S::101374905@georgebrown.ca::fc93dfef-3f09-47c9-b3a9-a09e3fa0f4c1" providerId="AD" clId="Web-{E4DC931F-3631-449A-A72B-E8E5AE3A6E70}" dt="2022-04-25T23:32:00.462" v="179"/>
          <ac:spMkLst>
            <pc:docMk/>
            <pc:sldMk cId="2968155580" sldId="273"/>
            <ac:spMk id="2" creationId="{07884653-0151-1CB0-BDCE-BE761DE4CA7D}"/>
          </ac:spMkLst>
        </pc:spChg>
        <pc:spChg chg="del">
          <ac:chgData name="Robin Manchanda" userId="S::101374905@georgebrown.ca::fc93dfef-3f09-47c9-b3a9-a09e3fa0f4c1" providerId="AD" clId="Web-{E4DC931F-3631-449A-A72B-E8E5AE3A6E70}" dt="2022-04-25T23:31:42.165" v="175"/>
          <ac:spMkLst>
            <pc:docMk/>
            <pc:sldMk cId="2968155580" sldId="273"/>
            <ac:spMk id="3" creationId="{71F6477A-ECC7-A327-7AE4-41E399DAEE4B}"/>
          </ac:spMkLst>
        </pc:spChg>
        <pc:spChg chg="mod">
          <ac:chgData name="Robin Manchanda" userId="S::101374905@georgebrown.ca::fc93dfef-3f09-47c9-b3a9-a09e3fa0f4c1" providerId="AD" clId="Web-{E4DC931F-3631-449A-A72B-E8E5AE3A6E70}" dt="2022-04-25T23:32:00.462" v="179"/>
          <ac:spMkLst>
            <pc:docMk/>
            <pc:sldMk cId="2968155580" sldId="273"/>
            <ac:spMk id="4" creationId="{F9EAD344-FB25-D26B-0D78-4CF53FB2CA41}"/>
          </ac:spMkLst>
        </pc:spChg>
        <pc:spChg chg="add mod">
          <ac:chgData name="Robin Manchanda" userId="S::101374905@georgebrown.ca::fc93dfef-3f09-47c9-b3a9-a09e3fa0f4c1" providerId="AD" clId="Web-{E4DC931F-3631-449A-A72B-E8E5AE3A6E70}" dt="2022-04-25T23:46:46.145" v="360" actId="1076"/>
          <ac:spMkLst>
            <pc:docMk/>
            <pc:sldMk cId="2968155580" sldId="273"/>
            <ac:spMk id="6" creationId="{8B6C2AC7-E2DE-C442-399F-FBE913BA9769}"/>
          </ac:spMkLst>
        </pc:spChg>
        <pc:spChg chg="add del">
          <ac:chgData name="Robin Manchanda" userId="S::101374905@georgebrown.ca::fc93dfef-3f09-47c9-b3a9-a09e3fa0f4c1" providerId="AD" clId="Web-{E4DC931F-3631-449A-A72B-E8E5AE3A6E70}" dt="2022-04-25T23:46:39.973" v="356"/>
          <ac:spMkLst>
            <pc:docMk/>
            <pc:sldMk cId="2968155580" sldId="273"/>
            <ac:spMk id="7" creationId="{C42BBFD1-8B16-9FC5-F315-9E65C494B214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2:00.462" v="179"/>
          <ac:spMkLst>
            <pc:docMk/>
            <pc:sldMk cId="2968155580" sldId="273"/>
            <ac:spMk id="9" creationId="{7863DC1E-754E-FC85-AC74-AF0C679596E2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2:00.462" v="179"/>
          <ac:spMkLst>
            <pc:docMk/>
            <pc:sldMk cId="2968155580" sldId="273"/>
            <ac:spMk id="12" creationId="{743AA782-23D1-4521-8CAD-47662984AA08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2:00.462" v="179"/>
          <ac:spMkLst>
            <pc:docMk/>
            <pc:sldMk cId="2968155580" sldId="273"/>
            <ac:spMk id="14" creationId="{71877DBC-BB60-40F0-AC93-2ACDBAAE60CE}"/>
          </ac:spMkLst>
        </pc:spChg>
        <pc:picChg chg="add mod ord">
          <ac:chgData name="Robin Manchanda" userId="S::101374905@georgebrown.ca::fc93dfef-3f09-47c9-b3a9-a09e3fa0f4c1" providerId="AD" clId="Web-{E4DC931F-3631-449A-A72B-E8E5AE3A6E70}" dt="2022-04-25T23:32:00.462" v="179"/>
          <ac:picMkLst>
            <pc:docMk/>
            <pc:sldMk cId="2968155580" sldId="273"/>
            <ac:picMk id="5" creationId="{B06B539C-E7F5-D855-C960-33BDCEC20C71}"/>
          </ac:picMkLst>
        </pc:picChg>
      </pc:sldChg>
      <pc:sldChg chg="addSp delSp modSp new mod setBg">
        <pc:chgData name="Robin Manchanda" userId="S::101374905@georgebrown.ca::fc93dfef-3f09-47c9-b3a9-a09e3fa0f4c1" providerId="AD" clId="Web-{E4DC931F-3631-449A-A72B-E8E5AE3A6E70}" dt="2022-04-25T23:39:10.639" v="203"/>
        <pc:sldMkLst>
          <pc:docMk/>
          <pc:sldMk cId="2245562526" sldId="275"/>
        </pc:sldMkLst>
        <pc:spChg chg="mod">
          <ac:chgData name="Robin Manchanda" userId="S::101374905@georgebrown.ca::fc93dfef-3f09-47c9-b3a9-a09e3fa0f4c1" providerId="AD" clId="Web-{E4DC931F-3631-449A-A72B-E8E5AE3A6E70}" dt="2022-04-25T23:39:10.639" v="203"/>
          <ac:spMkLst>
            <pc:docMk/>
            <pc:sldMk cId="2245562526" sldId="275"/>
            <ac:spMk id="2" creationId="{453DF15D-510C-936A-6D29-D7B6256C05F4}"/>
          </ac:spMkLst>
        </pc:spChg>
        <pc:spChg chg="del">
          <ac:chgData name="Robin Manchanda" userId="S::101374905@georgebrown.ca::fc93dfef-3f09-47c9-b3a9-a09e3fa0f4c1" providerId="AD" clId="Web-{E4DC931F-3631-449A-A72B-E8E5AE3A6E70}" dt="2022-04-25T23:38:07.716" v="197"/>
          <ac:spMkLst>
            <pc:docMk/>
            <pc:sldMk cId="2245562526" sldId="275"/>
            <ac:spMk id="3" creationId="{A97F8AF6-BC35-CE19-F317-8A95CF9027BD}"/>
          </ac:spMkLst>
        </pc:spChg>
        <pc:spChg chg="mod">
          <ac:chgData name="Robin Manchanda" userId="S::101374905@georgebrown.ca::fc93dfef-3f09-47c9-b3a9-a09e3fa0f4c1" providerId="AD" clId="Web-{E4DC931F-3631-449A-A72B-E8E5AE3A6E70}" dt="2022-04-25T23:39:10.639" v="203"/>
          <ac:spMkLst>
            <pc:docMk/>
            <pc:sldMk cId="2245562526" sldId="275"/>
            <ac:spMk id="4" creationId="{0296E50D-69FD-84BB-9B6F-6581CBEF6B02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9:10.639" v="203"/>
          <ac:spMkLst>
            <pc:docMk/>
            <pc:sldMk cId="2245562526" sldId="275"/>
            <ac:spMk id="10" creationId="{017517EF-BD4D-4055-BDB4-A322C53568AD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9:10.639" v="203"/>
          <ac:spMkLst>
            <pc:docMk/>
            <pc:sldMk cId="2245562526" sldId="275"/>
            <ac:spMk id="12" creationId="{0ADDB668-2CA4-4D2B-9C34-3487CA330BA8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9:10.639" v="203"/>
          <ac:spMkLst>
            <pc:docMk/>
            <pc:sldMk cId="2245562526" sldId="275"/>
            <ac:spMk id="14" creationId="{2568BC19-F052-4108-93E1-6A3D1DEC072F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9:10.639" v="203"/>
          <ac:spMkLst>
            <pc:docMk/>
            <pc:sldMk cId="2245562526" sldId="275"/>
            <ac:spMk id="16" creationId="{D5FD337D-4D6B-4C8B-B6F5-121097E09881}"/>
          </ac:spMkLst>
        </pc:spChg>
        <pc:picChg chg="add mod ord">
          <ac:chgData name="Robin Manchanda" userId="S::101374905@georgebrown.ca::fc93dfef-3f09-47c9-b3a9-a09e3fa0f4c1" providerId="AD" clId="Web-{E4DC931F-3631-449A-A72B-E8E5AE3A6E70}" dt="2022-04-25T23:39:10.639" v="203"/>
          <ac:picMkLst>
            <pc:docMk/>
            <pc:sldMk cId="2245562526" sldId="275"/>
            <ac:picMk id="5" creationId="{B93133F3-5270-93D9-6348-E39C4A8C30D1}"/>
          </ac:picMkLst>
        </pc:picChg>
      </pc:sldChg>
      <pc:sldChg chg="addSp delSp modSp new mod setBg">
        <pc:chgData name="Robin Manchanda" userId="S::101374905@georgebrown.ca::fc93dfef-3f09-47c9-b3a9-a09e3fa0f4c1" providerId="AD" clId="Web-{E4DC931F-3631-449A-A72B-E8E5AE3A6E70}" dt="2022-04-25T23:39:15.045" v="204"/>
        <pc:sldMkLst>
          <pc:docMk/>
          <pc:sldMk cId="3996570082" sldId="276"/>
        </pc:sldMkLst>
        <pc:spChg chg="mod">
          <ac:chgData name="Robin Manchanda" userId="S::101374905@georgebrown.ca::fc93dfef-3f09-47c9-b3a9-a09e3fa0f4c1" providerId="AD" clId="Web-{E4DC931F-3631-449A-A72B-E8E5AE3A6E70}" dt="2022-04-25T23:39:15.045" v="204"/>
          <ac:spMkLst>
            <pc:docMk/>
            <pc:sldMk cId="3996570082" sldId="276"/>
            <ac:spMk id="2" creationId="{B00E7315-18E1-5E1D-AD31-1401309427A4}"/>
          </ac:spMkLst>
        </pc:spChg>
        <pc:spChg chg="del">
          <ac:chgData name="Robin Manchanda" userId="S::101374905@georgebrown.ca::fc93dfef-3f09-47c9-b3a9-a09e3fa0f4c1" providerId="AD" clId="Web-{E4DC931F-3631-449A-A72B-E8E5AE3A6E70}" dt="2022-04-25T23:37:44.326" v="196"/>
          <ac:spMkLst>
            <pc:docMk/>
            <pc:sldMk cId="3996570082" sldId="276"/>
            <ac:spMk id="3" creationId="{9060485F-72F8-84E5-446C-CDC261EEC017}"/>
          </ac:spMkLst>
        </pc:spChg>
        <pc:spChg chg="mod">
          <ac:chgData name="Robin Manchanda" userId="S::101374905@georgebrown.ca::fc93dfef-3f09-47c9-b3a9-a09e3fa0f4c1" providerId="AD" clId="Web-{E4DC931F-3631-449A-A72B-E8E5AE3A6E70}" dt="2022-04-25T23:39:15.045" v="204"/>
          <ac:spMkLst>
            <pc:docMk/>
            <pc:sldMk cId="3996570082" sldId="276"/>
            <ac:spMk id="4" creationId="{758AA9FA-D544-F087-F2B1-4DA2EAF49BE8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9:15.045" v="204"/>
          <ac:spMkLst>
            <pc:docMk/>
            <pc:sldMk cId="3996570082" sldId="276"/>
            <ac:spMk id="10" creationId="{017517EF-BD4D-4055-BDB4-A322C53568AD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9:15.045" v="204"/>
          <ac:spMkLst>
            <pc:docMk/>
            <pc:sldMk cId="3996570082" sldId="276"/>
            <ac:spMk id="12" creationId="{0ADDB668-2CA4-4D2B-9C34-3487CA330BA8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9:15.045" v="204"/>
          <ac:spMkLst>
            <pc:docMk/>
            <pc:sldMk cId="3996570082" sldId="276"/>
            <ac:spMk id="14" creationId="{2568BC19-F052-4108-93E1-6A3D1DEC072F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9:15.045" v="204"/>
          <ac:spMkLst>
            <pc:docMk/>
            <pc:sldMk cId="3996570082" sldId="276"/>
            <ac:spMk id="16" creationId="{D5FD337D-4D6B-4C8B-B6F5-121097E09881}"/>
          </ac:spMkLst>
        </pc:spChg>
        <pc:picChg chg="add mod ord">
          <ac:chgData name="Robin Manchanda" userId="S::101374905@georgebrown.ca::fc93dfef-3f09-47c9-b3a9-a09e3fa0f4c1" providerId="AD" clId="Web-{E4DC931F-3631-449A-A72B-E8E5AE3A6E70}" dt="2022-04-25T23:39:15.045" v="204"/>
          <ac:picMkLst>
            <pc:docMk/>
            <pc:sldMk cId="3996570082" sldId="276"/>
            <ac:picMk id="5" creationId="{9E404D65-998D-7CD9-E112-BA371B58209E}"/>
          </ac:picMkLst>
        </pc:picChg>
      </pc:sldChg>
      <pc:sldChg chg="addSp delSp modSp new mod setBg">
        <pc:chgData name="Robin Manchanda" userId="S::101374905@georgebrown.ca::fc93dfef-3f09-47c9-b3a9-a09e3fa0f4c1" providerId="AD" clId="Web-{E4DC931F-3631-449A-A72B-E8E5AE3A6E70}" dt="2022-04-25T23:39:01.670" v="202"/>
        <pc:sldMkLst>
          <pc:docMk/>
          <pc:sldMk cId="2351971576" sldId="277"/>
        </pc:sldMkLst>
        <pc:spChg chg="mod ord">
          <ac:chgData name="Robin Manchanda" userId="S::101374905@georgebrown.ca::fc93dfef-3f09-47c9-b3a9-a09e3fa0f4c1" providerId="AD" clId="Web-{E4DC931F-3631-449A-A72B-E8E5AE3A6E70}" dt="2022-04-25T23:39:01.670" v="202"/>
          <ac:spMkLst>
            <pc:docMk/>
            <pc:sldMk cId="2351971576" sldId="277"/>
            <ac:spMk id="2" creationId="{8722585B-9381-0C5B-F05C-8F73246F2C9B}"/>
          </ac:spMkLst>
        </pc:spChg>
        <pc:spChg chg="del">
          <ac:chgData name="Robin Manchanda" userId="S::101374905@georgebrown.ca::fc93dfef-3f09-47c9-b3a9-a09e3fa0f4c1" providerId="AD" clId="Web-{E4DC931F-3631-449A-A72B-E8E5AE3A6E70}" dt="2022-04-25T23:38:39.279" v="198"/>
          <ac:spMkLst>
            <pc:docMk/>
            <pc:sldMk cId="2351971576" sldId="277"/>
            <ac:spMk id="3" creationId="{B7652BDC-A9A0-20B9-8FF7-836BD754656E}"/>
          </ac:spMkLst>
        </pc:spChg>
        <pc:spChg chg="mod">
          <ac:chgData name="Robin Manchanda" userId="S::101374905@georgebrown.ca::fc93dfef-3f09-47c9-b3a9-a09e3fa0f4c1" providerId="AD" clId="Web-{E4DC931F-3631-449A-A72B-E8E5AE3A6E70}" dt="2022-04-25T23:39:01.670" v="202"/>
          <ac:spMkLst>
            <pc:docMk/>
            <pc:sldMk cId="2351971576" sldId="277"/>
            <ac:spMk id="4" creationId="{9531754B-7843-833C-75E3-815502197DA6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9:01.670" v="202"/>
          <ac:spMkLst>
            <pc:docMk/>
            <pc:sldMk cId="2351971576" sldId="277"/>
            <ac:spMk id="10" creationId="{4FE9AAF2-33EE-3081-EC08-5675CC353FE4}"/>
          </ac:spMkLst>
        </pc:spChg>
        <pc:spChg chg="add del">
          <ac:chgData name="Robin Manchanda" userId="S::101374905@georgebrown.ca::fc93dfef-3f09-47c9-b3a9-a09e3fa0f4c1" providerId="AD" clId="Web-{E4DC931F-3631-449A-A72B-E8E5AE3A6E70}" dt="2022-04-25T23:39:01.655" v="201"/>
          <ac:spMkLst>
            <pc:docMk/>
            <pc:sldMk cId="2351971576" sldId="277"/>
            <ac:spMk id="11" creationId="{D12DDE76-C203-4047-9998-63900085B5E8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9:01.670" v="202"/>
          <ac:spMkLst>
            <pc:docMk/>
            <pc:sldMk cId="2351971576" sldId="277"/>
            <ac:spMk id="13" creationId="{69D47016-023F-44BD-981C-50E7A10A6609}"/>
          </ac:spMkLst>
        </pc:spChg>
        <pc:spChg chg="add">
          <ac:chgData name="Robin Manchanda" userId="S::101374905@georgebrown.ca::fc93dfef-3f09-47c9-b3a9-a09e3fa0f4c1" providerId="AD" clId="Web-{E4DC931F-3631-449A-A72B-E8E5AE3A6E70}" dt="2022-04-25T23:39:01.670" v="202"/>
          <ac:spMkLst>
            <pc:docMk/>
            <pc:sldMk cId="2351971576" sldId="277"/>
            <ac:spMk id="15" creationId="{6D8B37B0-0682-433E-BC8D-498C04ABD9A7}"/>
          </ac:spMkLst>
        </pc:spChg>
        <pc:picChg chg="add mod ord">
          <ac:chgData name="Robin Manchanda" userId="S::101374905@georgebrown.ca::fc93dfef-3f09-47c9-b3a9-a09e3fa0f4c1" providerId="AD" clId="Web-{E4DC931F-3631-449A-A72B-E8E5AE3A6E70}" dt="2022-04-25T23:39:01.670" v="202"/>
          <ac:picMkLst>
            <pc:docMk/>
            <pc:sldMk cId="2351971576" sldId="277"/>
            <ac:picMk id="5" creationId="{D6116176-3BD4-95E3-0C1F-AFA0F68C1769}"/>
          </ac:picMkLst>
        </pc:picChg>
        <pc:picChg chg="add mod ord">
          <ac:chgData name="Robin Manchanda" userId="S::101374905@georgebrown.ca::fc93dfef-3f09-47c9-b3a9-a09e3fa0f4c1" providerId="AD" clId="Web-{E4DC931F-3631-449A-A72B-E8E5AE3A6E70}" dt="2022-04-25T23:39:01.670" v="202"/>
          <ac:picMkLst>
            <pc:docMk/>
            <pc:sldMk cId="2351971576" sldId="277"/>
            <ac:picMk id="6" creationId="{B2FF5A48-909E-C0E1-5F97-5322F77E114F}"/>
          </ac:picMkLst>
        </pc:picChg>
      </pc:sldChg>
      <pc:sldChg chg="addSp delSp modSp new">
        <pc:chgData name="Robin Manchanda" userId="S::101374905@georgebrown.ca::fc93dfef-3f09-47c9-b3a9-a09e3fa0f4c1" providerId="AD" clId="Web-{E4DC931F-3631-449A-A72B-E8E5AE3A6E70}" dt="2022-04-25T23:45:03.425" v="349"/>
        <pc:sldMkLst>
          <pc:docMk/>
          <pc:sldMk cId="3423010342" sldId="279"/>
        </pc:sldMkLst>
        <pc:spChg chg="mod">
          <ac:chgData name="Robin Manchanda" userId="S::101374905@georgebrown.ca::fc93dfef-3f09-47c9-b3a9-a09e3fa0f4c1" providerId="AD" clId="Web-{E4DC931F-3631-449A-A72B-E8E5AE3A6E70}" dt="2022-04-25T23:44:16.987" v="338" actId="20577"/>
          <ac:spMkLst>
            <pc:docMk/>
            <pc:sldMk cId="3423010342" sldId="279"/>
            <ac:spMk id="2" creationId="{D8910017-C5B0-420D-4F32-5261B3864306}"/>
          </ac:spMkLst>
        </pc:spChg>
        <pc:spChg chg="add del mod">
          <ac:chgData name="Robin Manchanda" userId="S::101374905@georgebrown.ca::fc93dfef-3f09-47c9-b3a9-a09e3fa0f4c1" providerId="AD" clId="Web-{E4DC931F-3631-449A-A72B-E8E5AE3A6E70}" dt="2022-04-25T23:45:03.425" v="349"/>
          <ac:spMkLst>
            <pc:docMk/>
            <pc:sldMk cId="3423010342" sldId="279"/>
            <ac:spMk id="5" creationId="{7EEA918C-0BCB-1FCB-43DB-7F55FAE90E52}"/>
          </ac:spMkLst>
        </pc:spChg>
      </pc:sldChg>
      <pc:sldChg chg="modSp add replId">
        <pc:chgData name="Robin Manchanda" userId="S::101374905@georgebrown.ca::fc93dfef-3f09-47c9-b3a9-a09e3fa0f4c1" providerId="AD" clId="Web-{E4DC931F-3631-449A-A72B-E8E5AE3A6E70}" dt="2022-04-25T23:44:43.393" v="346" actId="20577"/>
        <pc:sldMkLst>
          <pc:docMk/>
          <pc:sldMk cId="1830668475" sldId="280"/>
        </pc:sldMkLst>
        <pc:spChg chg="mod">
          <ac:chgData name="Robin Manchanda" userId="S::101374905@georgebrown.ca::fc93dfef-3f09-47c9-b3a9-a09e3fa0f4c1" providerId="AD" clId="Web-{E4DC931F-3631-449A-A72B-E8E5AE3A6E70}" dt="2022-04-25T23:44:43.393" v="346" actId="20577"/>
          <ac:spMkLst>
            <pc:docMk/>
            <pc:sldMk cId="1830668475" sldId="280"/>
            <ac:spMk id="2" creationId="{D8910017-C5B0-420D-4F32-5261B3864306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D58BE6-AB1A-4A9B-B576-88671F70A416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3F16123-07E2-439A-AD54-24E8DF024232}">
      <dgm:prSet custT="1"/>
      <dgm:spPr/>
      <dgm:t>
        <a:bodyPr/>
        <a:lstStyle/>
        <a:p>
          <a:r>
            <a:rPr lang="en-IN" sz="2800"/>
            <a:t>Shem Freddy Pereira </a:t>
          </a:r>
          <a:endParaRPr lang="en-US" sz="2800"/>
        </a:p>
      </dgm:t>
    </dgm:pt>
    <dgm:pt modelId="{741E81E7-407C-4772-B1BD-467BBD0AAC96}" type="parTrans" cxnId="{8C5B7CAB-A053-48B9-ADAD-28045EF3E97A}">
      <dgm:prSet/>
      <dgm:spPr/>
      <dgm:t>
        <a:bodyPr/>
        <a:lstStyle/>
        <a:p>
          <a:endParaRPr lang="en-US" sz="1200"/>
        </a:p>
      </dgm:t>
    </dgm:pt>
    <dgm:pt modelId="{236428C0-257D-4469-8C8B-12DB25004785}" type="sibTrans" cxnId="{8C5B7CAB-A053-48B9-ADAD-28045EF3E97A}">
      <dgm:prSet/>
      <dgm:spPr/>
      <dgm:t>
        <a:bodyPr/>
        <a:lstStyle/>
        <a:p>
          <a:endParaRPr lang="en-US" sz="1200"/>
        </a:p>
      </dgm:t>
    </dgm:pt>
    <dgm:pt modelId="{17ABB67F-32A9-4456-8276-E0BB332E632D}">
      <dgm:prSet custT="1"/>
      <dgm:spPr/>
      <dgm:t>
        <a:bodyPr/>
        <a:lstStyle/>
        <a:p>
          <a:r>
            <a:rPr lang="en-IN" sz="2800"/>
            <a:t>Tina Jacob </a:t>
          </a:r>
          <a:endParaRPr lang="en-US" sz="2800"/>
        </a:p>
      </dgm:t>
    </dgm:pt>
    <dgm:pt modelId="{1A55FB76-F63F-4D84-AE81-4A050B591CFA}" type="parTrans" cxnId="{48B6A534-8939-41CC-8235-D36CFC6BCDEA}">
      <dgm:prSet/>
      <dgm:spPr/>
      <dgm:t>
        <a:bodyPr/>
        <a:lstStyle/>
        <a:p>
          <a:endParaRPr lang="en-US" sz="1200"/>
        </a:p>
      </dgm:t>
    </dgm:pt>
    <dgm:pt modelId="{49E0CF6B-7EEA-41DB-BF59-E4DBE0A04E1F}" type="sibTrans" cxnId="{48B6A534-8939-41CC-8235-D36CFC6BCDEA}">
      <dgm:prSet/>
      <dgm:spPr/>
      <dgm:t>
        <a:bodyPr/>
        <a:lstStyle/>
        <a:p>
          <a:endParaRPr lang="en-US" sz="1200"/>
        </a:p>
      </dgm:t>
    </dgm:pt>
    <dgm:pt modelId="{130B6B16-0A31-4565-99F9-D7447DB2861A}">
      <dgm:prSet custT="1"/>
      <dgm:spPr/>
      <dgm:t>
        <a:bodyPr/>
        <a:lstStyle/>
        <a:p>
          <a:r>
            <a:rPr lang="en-IN" sz="2800"/>
            <a:t>Ziyad El Amrani-Joutey </a:t>
          </a:r>
          <a:endParaRPr lang="en-US" sz="2800"/>
        </a:p>
      </dgm:t>
    </dgm:pt>
    <dgm:pt modelId="{1DFAFA7A-AFF4-4E8B-BAE0-7907CFAD76F8}" type="parTrans" cxnId="{0322128E-86AC-4997-B6B0-E5ABA784563A}">
      <dgm:prSet/>
      <dgm:spPr/>
      <dgm:t>
        <a:bodyPr/>
        <a:lstStyle/>
        <a:p>
          <a:endParaRPr lang="en-US" sz="1200"/>
        </a:p>
      </dgm:t>
    </dgm:pt>
    <dgm:pt modelId="{0A4EF242-3FA5-48E0-BCDD-7B0E3268716F}" type="sibTrans" cxnId="{0322128E-86AC-4997-B6B0-E5ABA784563A}">
      <dgm:prSet/>
      <dgm:spPr/>
      <dgm:t>
        <a:bodyPr/>
        <a:lstStyle/>
        <a:p>
          <a:endParaRPr lang="en-US" sz="1200"/>
        </a:p>
      </dgm:t>
    </dgm:pt>
    <dgm:pt modelId="{8BC91AA1-547E-44BF-8457-1479CACA0C45}">
      <dgm:prSet custT="1"/>
      <dgm:spPr/>
      <dgm:t>
        <a:bodyPr/>
        <a:lstStyle/>
        <a:p>
          <a:r>
            <a:rPr lang="en-IN" sz="2800"/>
            <a:t>Harsh Gupta </a:t>
          </a:r>
          <a:endParaRPr lang="en-US" sz="2800"/>
        </a:p>
      </dgm:t>
    </dgm:pt>
    <dgm:pt modelId="{64729E77-E9EC-4402-8291-9F43709E9706}" type="parTrans" cxnId="{673DD684-6B58-4A8D-9BEC-1ED0D5C990CA}">
      <dgm:prSet/>
      <dgm:spPr/>
      <dgm:t>
        <a:bodyPr/>
        <a:lstStyle/>
        <a:p>
          <a:endParaRPr lang="en-US" sz="1200"/>
        </a:p>
      </dgm:t>
    </dgm:pt>
    <dgm:pt modelId="{86206819-6E6F-4B6D-BDB6-5FA47C58C088}" type="sibTrans" cxnId="{673DD684-6B58-4A8D-9BEC-1ED0D5C990CA}">
      <dgm:prSet/>
      <dgm:spPr/>
      <dgm:t>
        <a:bodyPr/>
        <a:lstStyle/>
        <a:p>
          <a:endParaRPr lang="en-US" sz="1200"/>
        </a:p>
      </dgm:t>
    </dgm:pt>
    <dgm:pt modelId="{8E2701E9-9224-4E1D-A4D8-1B19B0C1FDA9}">
      <dgm:prSet custT="1"/>
      <dgm:spPr/>
      <dgm:t>
        <a:bodyPr/>
        <a:lstStyle/>
        <a:p>
          <a:r>
            <a:rPr lang="en-IN" sz="2800"/>
            <a:t>Robin Manchanda</a:t>
          </a:r>
          <a:endParaRPr lang="en-US" sz="2800"/>
        </a:p>
      </dgm:t>
    </dgm:pt>
    <dgm:pt modelId="{C6BE382D-3D87-417C-88BE-55C21E900F36}" type="parTrans" cxnId="{CC216B02-A3DB-4C97-95EF-40221783EBB7}">
      <dgm:prSet/>
      <dgm:spPr/>
      <dgm:t>
        <a:bodyPr/>
        <a:lstStyle/>
        <a:p>
          <a:endParaRPr lang="en-US" sz="1200"/>
        </a:p>
      </dgm:t>
    </dgm:pt>
    <dgm:pt modelId="{C66B18F8-367E-4441-8BBF-DBE75800292F}" type="sibTrans" cxnId="{CC216B02-A3DB-4C97-95EF-40221783EBB7}">
      <dgm:prSet/>
      <dgm:spPr/>
      <dgm:t>
        <a:bodyPr/>
        <a:lstStyle/>
        <a:p>
          <a:endParaRPr lang="en-US" sz="1200"/>
        </a:p>
      </dgm:t>
    </dgm:pt>
    <dgm:pt modelId="{91537544-4650-47D8-B299-B62ACA0C37A7}" type="pres">
      <dgm:prSet presAssocID="{A5D58BE6-AB1A-4A9B-B576-88671F70A416}" presName="vert0" presStyleCnt="0">
        <dgm:presLayoutVars>
          <dgm:dir/>
          <dgm:animOne val="branch"/>
          <dgm:animLvl val="lvl"/>
        </dgm:presLayoutVars>
      </dgm:prSet>
      <dgm:spPr/>
    </dgm:pt>
    <dgm:pt modelId="{3C99FEED-D741-488F-8460-EB7C385A04D4}" type="pres">
      <dgm:prSet presAssocID="{B3F16123-07E2-439A-AD54-24E8DF024232}" presName="thickLine" presStyleLbl="alignNode1" presStyleIdx="0" presStyleCnt="5"/>
      <dgm:spPr/>
    </dgm:pt>
    <dgm:pt modelId="{4543A25B-B27A-425A-B9B3-EF71EBB9812C}" type="pres">
      <dgm:prSet presAssocID="{B3F16123-07E2-439A-AD54-24E8DF024232}" presName="horz1" presStyleCnt="0"/>
      <dgm:spPr/>
    </dgm:pt>
    <dgm:pt modelId="{C6E11C55-7473-418F-AFAB-6E0CFB224CFD}" type="pres">
      <dgm:prSet presAssocID="{B3F16123-07E2-439A-AD54-24E8DF024232}" presName="tx1" presStyleLbl="revTx" presStyleIdx="0" presStyleCnt="5"/>
      <dgm:spPr/>
    </dgm:pt>
    <dgm:pt modelId="{B7B992D6-27BC-4F21-BC17-D3DA82DE9802}" type="pres">
      <dgm:prSet presAssocID="{B3F16123-07E2-439A-AD54-24E8DF024232}" presName="vert1" presStyleCnt="0"/>
      <dgm:spPr/>
    </dgm:pt>
    <dgm:pt modelId="{A496CD01-8431-4C38-AEC2-26AFD707C559}" type="pres">
      <dgm:prSet presAssocID="{17ABB67F-32A9-4456-8276-E0BB332E632D}" presName="thickLine" presStyleLbl="alignNode1" presStyleIdx="1" presStyleCnt="5"/>
      <dgm:spPr/>
    </dgm:pt>
    <dgm:pt modelId="{9E436ABE-F05C-4025-9E8A-B95CFDC2A17B}" type="pres">
      <dgm:prSet presAssocID="{17ABB67F-32A9-4456-8276-E0BB332E632D}" presName="horz1" presStyleCnt="0"/>
      <dgm:spPr/>
    </dgm:pt>
    <dgm:pt modelId="{BEAF509C-C4BC-478C-92ED-F4F82BB34112}" type="pres">
      <dgm:prSet presAssocID="{17ABB67F-32A9-4456-8276-E0BB332E632D}" presName="tx1" presStyleLbl="revTx" presStyleIdx="1" presStyleCnt="5"/>
      <dgm:spPr/>
    </dgm:pt>
    <dgm:pt modelId="{081AB873-116A-4247-8071-62C3FFE0BFC7}" type="pres">
      <dgm:prSet presAssocID="{17ABB67F-32A9-4456-8276-E0BB332E632D}" presName="vert1" presStyleCnt="0"/>
      <dgm:spPr/>
    </dgm:pt>
    <dgm:pt modelId="{FD3FDFD9-23DF-4530-9648-184301C07C5F}" type="pres">
      <dgm:prSet presAssocID="{130B6B16-0A31-4565-99F9-D7447DB2861A}" presName="thickLine" presStyleLbl="alignNode1" presStyleIdx="2" presStyleCnt="5"/>
      <dgm:spPr/>
    </dgm:pt>
    <dgm:pt modelId="{27FD9B55-A947-433F-B82F-20243AB5DC09}" type="pres">
      <dgm:prSet presAssocID="{130B6B16-0A31-4565-99F9-D7447DB2861A}" presName="horz1" presStyleCnt="0"/>
      <dgm:spPr/>
    </dgm:pt>
    <dgm:pt modelId="{00AAE98A-5804-4B62-9DE0-3F606AB2F16C}" type="pres">
      <dgm:prSet presAssocID="{130B6B16-0A31-4565-99F9-D7447DB2861A}" presName="tx1" presStyleLbl="revTx" presStyleIdx="2" presStyleCnt="5"/>
      <dgm:spPr/>
    </dgm:pt>
    <dgm:pt modelId="{21A2D748-20BD-4E5D-804C-266CD8A8A3DE}" type="pres">
      <dgm:prSet presAssocID="{130B6B16-0A31-4565-99F9-D7447DB2861A}" presName="vert1" presStyleCnt="0"/>
      <dgm:spPr/>
    </dgm:pt>
    <dgm:pt modelId="{EF027236-FC3B-4331-B82E-A52F62293FD5}" type="pres">
      <dgm:prSet presAssocID="{8BC91AA1-547E-44BF-8457-1479CACA0C45}" presName="thickLine" presStyleLbl="alignNode1" presStyleIdx="3" presStyleCnt="5"/>
      <dgm:spPr/>
    </dgm:pt>
    <dgm:pt modelId="{66B8CFC8-25C1-45E5-A11B-30696D1AD396}" type="pres">
      <dgm:prSet presAssocID="{8BC91AA1-547E-44BF-8457-1479CACA0C45}" presName="horz1" presStyleCnt="0"/>
      <dgm:spPr/>
    </dgm:pt>
    <dgm:pt modelId="{95084ABA-34CB-45B6-BC2B-76DB862DF2F6}" type="pres">
      <dgm:prSet presAssocID="{8BC91AA1-547E-44BF-8457-1479CACA0C45}" presName="tx1" presStyleLbl="revTx" presStyleIdx="3" presStyleCnt="5"/>
      <dgm:spPr/>
    </dgm:pt>
    <dgm:pt modelId="{8D197B4B-8FAA-4C64-8039-F42679D7A8AD}" type="pres">
      <dgm:prSet presAssocID="{8BC91AA1-547E-44BF-8457-1479CACA0C45}" presName="vert1" presStyleCnt="0"/>
      <dgm:spPr/>
    </dgm:pt>
    <dgm:pt modelId="{CE0D9D7B-779F-4FB3-A0B8-439BE45F58A2}" type="pres">
      <dgm:prSet presAssocID="{8E2701E9-9224-4E1D-A4D8-1B19B0C1FDA9}" presName="thickLine" presStyleLbl="alignNode1" presStyleIdx="4" presStyleCnt="5"/>
      <dgm:spPr/>
    </dgm:pt>
    <dgm:pt modelId="{367C0BCB-8239-4371-9FB7-A0CAD58E6A7F}" type="pres">
      <dgm:prSet presAssocID="{8E2701E9-9224-4E1D-A4D8-1B19B0C1FDA9}" presName="horz1" presStyleCnt="0"/>
      <dgm:spPr/>
    </dgm:pt>
    <dgm:pt modelId="{6077BC36-CB05-4BA7-8072-F4B68E0C88AB}" type="pres">
      <dgm:prSet presAssocID="{8E2701E9-9224-4E1D-A4D8-1B19B0C1FDA9}" presName="tx1" presStyleLbl="revTx" presStyleIdx="4" presStyleCnt="5"/>
      <dgm:spPr/>
    </dgm:pt>
    <dgm:pt modelId="{FB721EA1-86CA-44FC-A56F-DF8EA554F2D3}" type="pres">
      <dgm:prSet presAssocID="{8E2701E9-9224-4E1D-A4D8-1B19B0C1FDA9}" presName="vert1" presStyleCnt="0"/>
      <dgm:spPr/>
    </dgm:pt>
  </dgm:ptLst>
  <dgm:cxnLst>
    <dgm:cxn modelId="{CC216B02-A3DB-4C97-95EF-40221783EBB7}" srcId="{A5D58BE6-AB1A-4A9B-B576-88671F70A416}" destId="{8E2701E9-9224-4E1D-A4D8-1B19B0C1FDA9}" srcOrd="4" destOrd="0" parTransId="{C6BE382D-3D87-417C-88BE-55C21E900F36}" sibTransId="{C66B18F8-367E-4441-8BBF-DBE75800292F}"/>
    <dgm:cxn modelId="{B8A4D333-46B8-4A38-97CE-7B34A71F7BCE}" type="presOf" srcId="{17ABB67F-32A9-4456-8276-E0BB332E632D}" destId="{BEAF509C-C4BC-478C-92ED-F4F82BB34112}" srcOrd="0" destOrd="0" presId="urn:microsoft.com/office/officeart/2008/layout/LinedList"/>
    <dgm:cxn modelId="{48B6A534-8939-41CC-8235-D36CFC6BCDEA}" srcId="{A5D58BE6-AB1A-4A9B-B576-88671F70A416}" destId="{17ABB67F-32A9-4456-8276-E0BB332E632D}" srcOrd="1" destOrd="0" parTransId="{1A55FB76-F63F-4D84-AE81-4A050B591CFA}" sibTransId="{49E0CF6B-7EEA-41DB-BF59-E4DBE0A04E1F}"/>
    <dgm:cxn modelId="{C76F614A-E4FC-41D3-9102-0F5E94BEAAF7}" type="presOf" srcId="{8BC91AA1-547E-44BF-8457-1479CACA0C45}" destId="{95084ABA-34CB-45B6-BC2B-76DB862DF2F6}" srcOrd="0" destOrd="0" presId="urn:microsoft.com/office/officeart/2008/layout/LinedList"/>
    <dgm:cxn modelId="{5B700A57-03C0-4AE9-BAB7-AC6C7CA32D6D}" type="presOf" srcId="{B3F16123-07E2-439A-AD54-24E8DF024232}" destId="{C6E11C55-7473-418F-AFAB-6E0CFB224CFD}" srcOrd="0" destOrd="0" presId="urn:microsoft.com/office/officeart/2008/layout/LinedList"/>
    <dgm:cxn modelId="{8CF0AB84-B805-407E-A602-E97F52C41241}" type="presOf" srcId="{130B6B16-0A31-4565-99F9-D7447DB2861A}" destId="{00AAE98A-5804-4B62-9DE0-3F606AB2F16C}" srcOrd="0" destOrd="0" presId="urn:microsoft.com/office/officeart/2008/layout/LinedList"/>
    <dgm:cxn modelId="{673DD684-6B58-4A8D-9BEC-1ED0D5C990CA}" srcId="{A5D58BE6-AB1A-4A9B-B576-88671F70A416}" destId="{8BC91AA1-547E-44BF-8457-1479CACA0C45}" srcOrd="3" destOrd="0" parTransId="{64729E77-E9EC-4402-8291-9F43709E9706}" sibTransId="{86206819-6E6F-4B6D-BDB6-5FA47C58C088}"/>
    <dgm:cxn modelId="{0322128E-86AC-4997-B6B0-E5ABA784563A}" srcId="{A5D58BE6-AB1A-4A9B-B576-88671F70A416}" destId="{130B6B16-0A31-4565-99F9-D7447DB2861A}" srcOrd="2" destOrd="0" parTransId="{1DFAFA7A-AFF4-4E8B-BAE0-7907CFAD76F8}" sibTransId="{0A4EF242-3FA5-48E0-BCDD-7B0E3268716F}"/>
    <dgm:cxn modelId="{5DB4B6AA-6911-4244-AB00-08277AACB001}" type="presOf" srcId="{8E2701E9-9224-4E1D-A4D8-1B19B0C1FDA9}" destId="{6077BC36-CB05-4BA7-8072-F4B68E0C88AB}" srcOrd="0" destOrd="0" presId="urn:microsoft.com/office/officeart/2008/layout/LinedList"/>
    <dgm:cxn modelId="{8C5B7CAB-A053-48B9-ADAD-28045EF3E97A}" srcId="{A5D58BE6-AB1A-4A9B-B576-88671F70A416}" destId="{B3F16123-07E2-439A-AD54-24E8DF024232}" srcOrd="0" destOrd="0" parTransId="{741E81E7-407C-4772-B1BD-467BBD0AAC96}" sibTransId="{236428C0-257D-4469-8C8B-12DB25004785}"/>
    <dgm:cxn modelId="{A8275DFA-F12D-4382-9FDD-25EC65E67523}" type="presOf" srcId="{A5D58BE6-AB1A-4A9B-B576-88671F70A416}" destId="{91537544-4650-47D8-B299-B62ACA0C37A7}" srcOrd="0" destOrd="0" presId="urn:microsoft.com/office/officeart/2008/layout/LinedList"/>
    <dgm:cxn modelId="{2B10E7E9-74AF-4F7E-9D8C-B868FDA82D19}" type="presParOf" srcId="{91537544-4650-47D8-B299-B62ACA0C37A7}" destId="{3C99FEED-D741-488F-8460-EB7C385A04D4}" srcOrd="0" destOrd="0" presId="urn:microsoft.com/office/officeart/2008/layout/LinedList"/>
    <dgm:cxn modelId="{CCD23C55-B25E-44BD-9650-3C9EA31D5E19}" type="presParOf" srcId="{91537544-4650-47D8-B299-B62ACA0C37A7}" destId="{4543A25B-B27A-425A-B9B3-EF71EBB9812C}" srcOrd="1" destOrd="0" presId="urn:microsoft.com/office/officeart/2008/layout/LinedList"/>
    <dgm:cxn modelId="{01C3EC20-3F22-4FD5-B4D9-17F2E245087E}" type="presParOf" srcId="{4543A25B-B27A-425A-B9B3-EF71EBB9812C}" destId="{C6E11C55-7473-418F-AFAB-6E0CFB224CFD}" srcOrd="0" destOrd="0" presId="urn:microsoft.com/office/officeart/2008/layout/LinedList"/>
    <dgm:cxn modelId="{084A7F43-584C-451C-8413-1987F665ED13}" type="presParOf" srcId="{4543A25B-B27A-425A-B9B3-EF71EBB9812C}" destId="{B7B992D6-27BC-4F21-BC17-D3DA82DE9802}" srcOrd="1" destOrd="0" presId="urn:microsoft.com/office/officeart/2008/layout/LinedList"/>
    <dgm:cxn modelId="{B47180E8-0833-47E6-BA64-1CBCF7739879}" type="presParOf" srcId="{91537544-4650-47D8-B299-B62ACA0C37A7}" destId="{A496CD01-8431-4C38-AEC2-26AFD707C559}" srcOrd="2" destOrd="0" presId="urn:microsoft.com/office/officeart/2008/layout/LinedList"/>
    <dgm:cxn modelId="{814FB1BA-2E74-4203-BE67-41DCD9536421}" type="presParOf" srcId="{91537544-4650-47D8-B299-B62ACA0C37A7}" destId="{9E436ABE-F05C-4025-9E8A-B95CFDC2A17B}" srcOrd="3" destOrd="0" presId="urn:microsoft.com/office/officeart/2008/layout/LinedList"/>
    <dgm:cxn modelId="{CB3A56E3-F0B9-4D99-B317-B0B3CFD9B295}" type="presParOf" srcId="{9E436ABE-F05C-4025-9E8A-B95CFDC2A17B}" destId="{BEAF509C-C4BC-478C-92ED-F4F82BB34112}" srcOrd="0" destOrd="0" presId="urn:microsoft.com/office/officeart/2008/layout/LinedList"/>
    <dgm:cxn modelId="{0E10E168-60D3-488F-A78F-64EAD4F58D3C}" type="presParOf" srcId="{9E436ABE-F05C-4025-9E8A-B95CFDC2A17B}" destId="{081AB873-116A-4247-8071-62C3FFE0BFC7}" srcOrd="1" destOrd="0" presId="urn:microsoft.com/office/officeart/2008/layout/LinedList"/>
    <dgm:cxn modelId="{C61D7073-AF34-4DCD-9B44-5FD9EC6A7946}" type="presParOf" srcId="{91537544-4650-47D8-B299-B62ACA0C37A7}" destId="{FD3FDFD9-23DF-4530-9648-184301C07C5F}" srcOrd="4" destOrd="0" presId="urn:microsoft.com/office/officeart/2008/layout/LinedList"/>
    <dgm:cxn modelId="{E352F163-9E92-41A9-9828-2CC3A47F7245}" type="presParOf" srcId="{91537544-4650-47D8-B299-B62ACA0C37A7}" destId="{27FD9B55-A947-433F-B82F-20243AB5DC09}" srcOrd="5" destOrd="0" presId="urn:microsoft.com/office/officeart/2008/layout/LinedList"/>
    <dgm:cxn modelId="{A2564D3B-C39F-4EC4-AE39-F80B709DBCC7}" type="presParOf" srcId="{27FD9B55-A947-433F-B82F-20243AB5DC09}" destId="{00AAE98A-5804-4B62-9DE0-3F606AB2F16C}" srcOrd="0" destOrd="0" presId="urn:microsoft.com/office/officeart/2008/layout/LinedList"/>
    <dgm:cxn modelId="{7AD68BA2-BC62-4541-BDB6-3F847A35F46D}" type="presParOf" srcId="{27FD9B55-A947-433F-B82F-20243AB5DC09}" destId="{21A2D748-20BD-4E5D-804C-266CD8A8A3DE}" srcOrd="1" destOrd="0" presId="urn:microsoft.com/office/officeart/2008/layout/LinedList"/>
    <dgm:cxn modelId="{9FFEE2CA-66A0-43F5-BE11-15ECE93BD9DB}" type="presParOf" srcId="{91537544-4650-47D8-B299-B62ACA0C37A7}" destId="{EF027236-FC3B-4331-B82E-A52F62293FD5}" srcOrd="6" destOrd="0" presId="urn:microsoft.com/office/officeart/2008/layout/LinedList"/>
    <dgm:cxn modelId="{F06CDE7C-EF0D-41EB-87E3-21EDCC42D595}" type="presParOf" srcId="{91537544-4650-47D8-B299-B62ACA0C37A7}" destId="{66B8CFC8-25C1-45E5-A11B-30696D1AD396}" srcOrd="7" destOrd="0" presId="urn:microsoft.com/office/officeart/2008/layout/LinedList"/>
    <dgm:cxn modelId="{2DFBDF0D-5B6A-457E-B097-814F642953A9}" type="presParOf" srcId="{66B8CFC8-25C1-45E5-A11B-30696D1AD396}" destId="{95084ABA-34CB-45B6-BC2B-76DB862DF2F6}" srcOrd="0" destOrd="0" presId="urn:microsoft.com/office/officeart/2008/layout/LinedList"/>
    <dgm:cxn modelId="{4CABBC7F-88ED-4BBB-AD5D-9A30615F3E95}" type="presParOf" srcId="{66B8CFC8-25C1-45E5-A11B-30696D1AD396}" destId="{8D197B4B-8FAA-4C64-8039-F42679D7A8AD}" srcOrd="1" destOrd="0" presId="urn:microsoft.com/office/officeart/2008/layout/LinedList"/>
    <dgm:cxn modelId="{63113421-9092-47C9-B747-FEEC5CA417FB}" type="presParOf" srcId="{91537544-4650-47D8-B299-B62ACA0C37A7}" destId="{CE0D9D7B-779F-4FB3-A0B8-439BE45F58A2}" srcOrd="8" destOrd="0" presId="urn:microsoft.com/office/officeart/2008/layout/LinedList"/>
    <dgm:cxn modelId="{D02BA685-F3E6-4888-81C0-ADB5687A7E90}" type="presParOf" srcId="{91537544-4650-47D8-B299-B62ACA0C37A7}" destId="{367C0BCB-8239-4371-9FB7-A0CAD58E6A7F}" srcOrd="9" destOrd="0" presId="urn:microsoft.com/office/officeart/2008/layout/LinedList"/>
    <dgm:cxn modelId="{99A6820F-E847-4CC2-9FBE-2419FBC24981}" type="presParOf" srcId="{367C0BCB-8239-4371-9FB7-A0CAD58E6A7F}" destId="{6077BC36-CB05-4BA7-8072-F4B68E0C88AB}" srcOrd="0" destOrd="0" presId="urn:microsoft.com/office/officeart/2008/layout/LinedList"/>
    <dgm:cxn modelId="{5AAD12D2-076C-444E-973E-A95DEE1E2618}" type="presParOf" srcId="{367C0BCB-8239-4371-9FB7-A0CAD58E6A7F}" destId="{FB721EA1-86CA-44FC-A56F-DF8EA554F2D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99FEED-D741-488F-8460-EB7C385A04D4}">
      <dsp:nvSpPr>
        <dsp:cNvPr id="0" name=""/>
        <dsp:cNvSpPr/>
      </dsp:nvSpPr>
      <dsp:spPr>
        <a:xfrm>
          <a:off x="0" y="53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E11C55-7473-418F-AFAB-6E0CFB224CFD}">
      <dsp:nvSpPr>
        <dsp:cNvPr id="0" name=""/>
        <dsp:cNvSpPr/>
      </dsp:nvSpPr>
      <dsp:spPr>
        <a:xfrm>
          <a:off x="0" y="53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kern="1200"/>
            <a:t>Shem Freddy Pereira </a:t>
          </a:r>
          <a:endParaRPr lang="en-US" sz="2800" kern="1200"/>
        </a:p>
      </dsp:txBody>
      <dsp:txXfrm>
        <a:off x="0" y="531"/>
        <a:ext cx="10515600" cy="870055"/>
      </dsp:txXfrm>
    </dsp:sp>
    <dsp:sp modelId="{A496CD01-8431-4C38-AEC2-26AFD707C559}">
      <dsp:nvSpPr>
        <dsp:cNvPr id="0" name=""/>
        <dsp:cNvSpPr/>
      </dsp:nvSpPr>
      <dsp:spPr>
        <a:xfrm>
          <a:off x="0" y="870586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AF509C-C4BC-478C-92ED-F4F82BB34112}">
      <dsp:nvSpPr>
        <dsp:cNvPr id="0" name=""/>
        <dsp:cNvSpPr/>
      </dsp:nvSpPr>
      <dsp:spPr>
        <a:xfrm>
          <a:off x="0" y="870586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kern="1200"/>
            <a:t>Tina Jacob </a:t>
          </a:r>
          <a:endParaRPr lang="en-US" sz="2800" kern="1200"/>
        </a:p>
      </dsp:txBody>
      <dsp:txXfrm>
        <a:off x="0" y="870586"/>
        <a:ext cx="10515600" cy="870055"/>
      </dsp:txXfrm>
    </dsp:sp>
    <dsp:sp modelId="{FD3FDFD9-23DF-4530-9648-184301C07C5F}">
      <dsp:nvSpPr>
        <dsp:cNvPr id="0" name=""/>
        <dsp:cNvSpPr/>
      </dsp:nvSpPr>
      <dsp:spPr>
        <a:xfrm>
          <a:off x="0" y="174064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AAE98A-5804-4B62-9DE0-3F606AB2F16C}">
      <dsp:nvSpPr>
        <dsp:cNvPr id="0" name=""/>
        <dsp:cNvSpPr/>
      </dsp:nvSpPr>
      <dsp:spPr>
        <a:xfrm>
          <a:off x="0" y="174064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kern="1200"/>
            <a:t>Ziyad El Amrani-Joutey </a:t>
          </a:r>
          <a:endParaRPr lang="en-US" sz="2800" kern="1200"/>
        </a:p>
      </dsp:txBody>
      <dsp:txXfrm>
        <a:off x="0" y="1740641"/>
        <a:ext cx="10515600" cy="870055"/>
      </dsp:txXfrm>
    </dsp:sp>
    <dsp:sp modelId="{EF027236-FC3B-4331-B82E-A52F62293FD5}">
      <dsp:nvSpPr>
        <dsp:cNvPr id="0" name=""/>
        <dsp:cNvSpPr/>
      </dsp:nvSpPr>
      <dsp:spPr>
        <a:xfrm>
          <a:off x="0" y="2610696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084ABA-34CB-45B6-BC2B-76DB862DF2F6}">
      <dsp:nvSpPr>
        <dsp:cNvPr id="0" name=""/>
        <dsp:cNvSpPr/>
      </dsp:nvSpPr>
      <dsp:spPr>
        <a:xfrm>
          <a:off x="0" y="2610696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kern="1200"/>
            <a:t>Harsh Gupta </a:t>
          </a:r>
          <a:endParaRPr lang="en-US" sz="2800" kern="1200"/>
        </a:p>
      </dsp:txBody>
      <dsp:txXfrm>
        <a:off x="0" y="2610696"/>
        <a:ext cx="10515600" cy="870055"/>
      </dsp:txXfrm>
    </dsp:sp>
    <dsp:sp modelId="{CE0D9D7B-779F-4FB3-A0B8-439BE45F58A2}">
      <dsp:nvSpPr>
        <dsp:cNvPr id="0" name=""/>
        <dsp:cNvSpPr/>
      </dsp:nvSpPr>
      <dsp:spPr>
        <a:xfrm>
          <a:off x="0" y="3480751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77BC36-CB05-4BA7-8072-F4B68E0C88AB}">
      <dsp:nvSpPr>
        <dsp:cNvPr id="0" name=""/>
        <dsp:cNvSpPr/>
      </dsp:nvSpPr>
      <dsp:spPr>
        <a:xfrm>
          <a:off x="0" y="3480751"/>
          <a:ext cx="1051560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800" kern="1200"/>
            <a:t>Robin Manchanda</a:t>
          </a:r>
          <a:endParaRPr lang="en-US" sz="2800" kern="1200"/>
        </a:p>
      </dsp:txBody>
      <dsp:txXfrm>
        <a:off x="0" y="3480751"/>
        <a:ext cx="10515600" cy="8700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1C2364-B5E8-4F0A-BFD5-E73EF652ED72}" type="datetimeFigureOut">
              <a:rPr lang="en-IN" smtClean="0"/>
              <a:t>25-04-2022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D64A56-A7A1-4259-B029-FCC39F63EA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7792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8BAE3-8855-414D-942D-074BD88AC163}" type="datetime1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755FD-1455-45B8-844E-62281ED5993C}" type="datetime1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27494-6B71-4E14-8BC4-1EF3D5D8DFEC}" type="datetime1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3BA01-4BD3-4BC5-9F22-3586114A5BA7}" type="datetime1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0B81C-C858-453E-A9CC-3FD767F88874}" type="datetime1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32E4F-6CFB-4163-9EA7-9F2C3F6A6026}" type="datetime1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65068-F83B-4EB9-BC6E-6B3FA4819AA1}" type="datetime1">
              <a:rPr lang="en-US" smtClean="0"/>
              <a:t>4/25/2022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586C3-89B9-4792-90A1-D19EC470AF1A}" type="datetime1">
              <a:rPr lang="en-US" smtClean="0"/>
              <a:t>4/25/2022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AC6FC-D817-4088-B4D6-AC448C648ACF}" type="datetime1">
              <a:rPr lang="en-US" smtClean="0"/>
              <a:t>4/25/2022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7D1D1-687D-47FB-B935-1DEF7ED195A7}" type="datetime1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08BA0-DEF8-49B9-B774-30F765191A08}" type="datetime1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1D92C7-60AB-4D16-90BF-B20BEA706E87}" type="datetime1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o-bono.fr/2011/07/ups-quand-le-mecenat-de-competences-soutient-la-reputation-de-lentreprise/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deliveryoptimization.herokuapp.com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A847F0-2FB3-D0FC-E335-0194062ACC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542473" y="1197603"/>
            <a:ext cx="8421716" cy="194221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  <a:cs typeface="Calibri Light"/>
              </a:rPr>
              <a:t>Delivery Optimizer</a:t>
            </a:r>
            <a:endParaRPr lang="en-US" sz="52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2410693" y="3139822"/>
            <a:ext cx="7085215" cy="91205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25 April 2022</a:t>
            </a:r>
          </a:p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4A023C-7A93-BB1B-368D-9A76F146D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3">
            <a:extLst>
              <a:ext uri="{FF2B5EF4-FFF2-40B4-BE49-F238E27FC236}">
                <a16:creationId xmlns:a16="http://schemas.microsoft.com/office/drawing/2014/main" id="{26FF42C2-EA15-4154-B242-E98E88CED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79DE9F7-28C4-4856-BA57-D696E124C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927413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401B4E-D61B-2FDD-C986-4389DF6DF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978408"/>
            <a:ext cx="4056530" cy="1106424"/>
          </a:xfrm>
        </p:spPr>
        <p:txBody>
          <a:bodyPr>
            <a:normAutofit/>
          </a:bodyPr>
          <a:lstStyle/>
          <a:p>
            <a:r>
              <a:rPr lang="en-US" sz="2800">
                <a:ea typeface="+mj-lt"/>
                <a:cs typeface="+mj-lt"/>
              </a:rPr>
              <a:t>EDA</a:t>
            </a:r>
          </a:p>
          <a:p>
            <a:endParaRPr lang="en-US" sz="2800">
              <a:cs typeface="Calibri Light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1F9ED9C-121B-44C6-A308-5824769C4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043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5F8185-F27B-4E99-A06C-007336FE3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121408"/>
            <a:ext cx="395865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C79C82E-7902-62C2-F6E2-8DDE9CEA6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359152"/>
            <a:ext cx="4056530" cy="3429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>
                <a:ea typeface="+mn-lt"/>
                <a:cs typeface="+mn-lt"/>
              </a:rPr>
              <a:t>Robust Scaler is used in the next part of the notebook to deal with the outliers.</a:t>
            </a:r>
            <a:endParaRPr lang="en-US" sz="1800"/>
          </a:p>
        </p:txBody>
      </p:sp>
      <p:pic>
        <p:nvPicPr>
          <p:cNvPr id="7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B0D3F2A5-5728-DDB5-4BDD-9D7C078021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6705" y="895837"/>
            <a:ext cx="2873668" cy="1681095"/>
          </a:xfrm>
          <a:prstGeom prst="rect">
            <a:avLst/>
          </a:prstGeom>
        </p:spPr>
      </p:pic>
      <p:pic>
        <p:nvPicPr>
          <p:cNvPr id="5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2591A91A-3385-75E5-169B-0E098B0B15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2365" y="936983"/>
            <a:ext cx="2873668" cy="1594885"/>
          </a:xfrm>
          <a:prstGeom prst="rect">
            <a:avLst/>
          </a:prstGeom>
        </p:spPr>
      </p:pic>
      <p:pic>
        <p:nvPicPr>
          <p:cNvPr id="6" name="Picture 6" descr="Chart&#10;&#10;Description automatically generated">
            <a:extLst>
              <a:ext uri="{FF2B5EF4-FFF2-40B4-BE49-F238E27FC236}">
                <a16:creationId xmlns:a16="http://schemas.microsoft.com/office/drawing/2014/main" id="{67655673-D233-88DB-B940-8F91D80BD1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0681" y="3109523"/>
            <a:ext cx="5661376" cy="305714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2BA5B8-0DC2-7259-4AEC-BAF289992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056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8A26C8-7211-9EC0-93C1-D53BA0EC0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400">
                <a:cs typeface="Calibri Light"/>
              </a:rPr>
              <a:t>EDA</a:t>
            </a:r>
            <a:endParaRPr lang="en-US" sz="5400"/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E71D222C-6432-E05F-0012-4685058AE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3183" y="1069930"/>
            <a:ext cx="7372096" cy="47181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C29199-DF08-E04F-4A26-9BA7B6C228B9}"/>
              </a:ext>
            </a:extLst>
          </p:cNvPr>
          <p:cNvSpPr txBox="1"/>
          <p:nvPr/>
        </p:nvSpPr>
        <p:spPr>
          <a:xfrm>
            <a:off x="798483" y="2696294"/>
            <a:ext cx="274320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latin typeface="Helvetica Neue"/>
                <a:ea typeface="Helvetica Neue"/>
                <a:cs typeface="Helvetica Neue"/>
              </a:rPr>
              <a:t>It's interesting to know that the number of shipping days increases with the size of the box weight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668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884653-0151-1CB0-BDCE-BE761DE4C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400">
                <a:cs typeface="Calibri Light"/>
              </a:rPr>
              <a:t>EDA</a:t>
            </a:r>
            <a:endParaRPr lang="en-US" sz="5400"/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B06B539C-E7F5-D855-C960-33BDCEC20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818" y="831094"/>
            <a:ext cx="6904736" cy="519581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EAD344-FB25-D26B-0D78-4CF53FB2C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6C2AC7-E2DE-C442-399F-FBE913BA9769}"/>
              </a:ext>
            </a:extLst>
          </p:cNvPr>
          <p:cNvSpPr txBox="1"/>
          <p:nvPr/>
        </p:nvSpPr>
        <p:spPr>
          <a:xfrm>
            <a:off x="900023" y="2754702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The mean shipping days in the bad weather are more those in good weather.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155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box, shelf&#10;&#10;Description automatically generated">
            <a:extLst>
              <a:ext uri="{FF2B5EF4-FFF2-40B4-BE49-F238E27FC236}">
                <a16:creationId xmlns:a16="http://schemas.microsoft.com/office/drawing/2014/main" id="{9340A25D-89CD-09A6-A642-523C14A603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1449" r="-1" b="10133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8" name="Freeform: Shape 22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20D3FA-7DA0-4E1F-7F83-262B29382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2" y="4185749"/>
            <a:ext cx="9265771" cy="622836"/>
          </a:xfrm>
        </p:spPr>
        <p:txBody>
          <a:bodyPr>
            <a:normAutofit/>
          </a:bodyPr>
          <a:lstStyle/>
          <a:p>
            <a:r>
              <a:rPr lang="en-US" sz="3600">
                <a:cs typeface="Calibri Light"/>
              </a:rPr>
              <a:t>Modeling Approaches</a:t>
            </a:r>
            <a:endParaRPr lang="en-US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C6017-E1DD-8548-01C5-27D639D1A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063" y="4856921"/>
            <a:ext cx="9565028" cy="124924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b="1"/>
              <a:t>Ridge Regression</a:t>
            </a:r>
            <a:endParaRPr lang="en-US" sz="1800">
              <a:cs typeface="Calibri" panose="020F0502020204030204"/>
            </a:endParaRPr>
          </a:p>
          <a:p>
            <a:r>
              <a:rPr lang="en-US" sz="1800" b="1"/>
              <a:t>Random forest</a:t>
            </a:r>
            <a:endParaRPr lang="en-US" sz="1800">
              <a:cs typeface="Calibri"/>
            </a:endParaRPr>
          </a:p>
          <a:p>
            <a:r>
              <a:rPr lang="en-US" sz="1800" b="1"/>
              <a:t>Neural Network</a:t>
            </a:r>
            <a:endParaRPr lang="en-US" sz="1800">
              <a:cs typeface="Calibri"/>
            </a:endParaRPr>
          </a:p>
          <a:p>
            <a:endParaRPr lang="en-US" sz="1800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E5E802-A9CB-41BD-D1C3-E62EECBAE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34277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3DF15D-510C-936A-6D29-D7B6256C0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Ridge Regression</a:t>
            </a:r>
            <a:endParaRPr lang="en-US" sz="4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26032" y="1067264"/>
            <a:ext cx="1021458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B93133F3-5270-93D9-6348-E39C4A8C30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4784" y="2642375"/>
            <a:ext cx="11097349" cy="255238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6E50D-69FD-84BB-9B6F-6581CBEF6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14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5562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0E7315-18E1-5E1D-AD31-140130942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Random forest</a:t>
            </a:r>
            <a:endParaRPr lang="en-US" sz="4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26032" y="1067264"/>
            <a:ext cx="1021458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9E404D65-998D-7CD9-E112-BA371B5820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9058" y="3001251"/>
            <a:ext cx="11097349" cy="238592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8AA9FA-D544-F087-F2B1-4DA2EAF49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65700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22585B-9381-0C5B-F05C-8F73246F2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7200"/>
            <a:ext cx="4343400" cy="1929384"/>
          </a:xfrm>
        </p:spPr>
        <p:txBody>
          <a:bodyPr anchor="ctr">
            <a:normAutofit/>
          </a:bodyPr>
          <a:lstStyle/>
          <a:p>
            <a:r>
              <a:rPr lang="en-US" sz="4800" b="1">
                <a:ea typeface="+mj-lt"/>
                <a:cs typeface="+mj-lt"/>
              </a:rPr>
              <a:t>Neural Network</a:t>
            </a:r>
            <a:endParaRPr lang="en-US" sz="4800"/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Text, table&#10;&#10;Description automatically generated">
            <a:extLst>
              <a:ext uri="{FF2B5EF4-FFF2-40B4-BE49-F238E27FC236}">
                <a16:creationId xmlns:a16="http://schemas.microsoft.com/office/drawing/2014/main" id="{B2FF5A48-909E-C0E1-5F97-5322F77E11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344" y="2706982"/>
            <a:ext cx="5468112" cy="3403899"/>
          </a:xfrm>
          <a:prstGeom prst="rect">
            <a:avLst/>
          </a:prstGeo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D6116176-3BD4-95E3-0C1F-AFA0F68C1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4496" y="3991989"/>
            <a:ext cx="5468112" cy="83388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31754B-7843-833C-75E3-815502197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9715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CC1268-D201-0DB2-7513-C10823E9D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</a:t>
            </a:r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8E33E8-7529-2D16-5A2F-EA54C0EBE9FA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Acronym used to save the space: "rs" is robust scaler &amp; "ss" is standard scaler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C6CB79FE-956B-418D-4032-DD5F8B0968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222725"/>
            <a:ext cx="6903720" cy="441255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4A16FA-5A25-D566-1E31-816E334B1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0642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6B3593-0AFF-B4A5-7936-59E542588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000">
                <a:cs typeface="Calibri Light"/>
              </a:rPr>
              <a:t>Deployment</a:t>
            </a:r>
            <a:endParaRPr lang="en-US" sz="5000"/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600085-3B69-0E22-68FA-D059C2FCD8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>
                <a:cs typeface="Calibri"/>
              </a:rPr>
              <a:t>Flask</a:t>
            </a:r>
            <a:endParaRPr lang="en-US" sz="2200"/>
          </a:p>
        </p:txBody>
      </p:sp>
      <p:pic>
        <p:nvPicPr>
          <p:cNvPr id="7" name="Image 7" descr="Une image contenant texte&#10;&#10;Description générée automatiquement">
            <a:extLst>
              <a:ext uri="{FF2B5EF4-FFF2-40B4-BE49-F238E27FC236}">
                <a16:creationId xmlns:a16="http://schemas.microsoft.com/office/drawing/2014/main" id="{4774B420-AD69-1272-9259-174FF706E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021328"/>
            <a:ext cx="6903720" cy="481534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C61366-F2FD-F5E8-CC96-7C8AF83A2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 smtClean="0"/>
              <a:pPr>
                <a:spcAft>
                  <a:spcPts val="600"/>
                </a:spcAft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4873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D63E7E-86EA-1B69-F9C2-58F0B3CB8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000">
                <a:ea typeface="+mj-lt"/>
                <a:cs typeface="+mj-lt"/>
              </a:rPr>
              <a:t>Deployment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8A414-1A70-4F4A-B728-BD104674B1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>
                <a:cs typeface="Calibri"/>
              </a:rPr>
              <a:t>Heroku</a:t>
            </a:r>
            <a:endParaRPr lang="en-US" sz="2200"/>
          </a:p>
        </p:txBody>
      </p:sp>
      <p:pic>
        <p:nvPicPr>
          <p:cNvPr id="6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F0B7D382-FF11-D6E9-0674-366EA89AE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3049" y="1088331"/>
            <a:ext cx="7504967" cy="433411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EAD1C2-488D-828E-853D-9B0D7454F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082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FDE3C-7747-84D5-181B-19E068B68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673" y="454964"/>
            <a:ext cx="8379691" cy="1325563"/>
          </a:xfrm>
        </p:spPr>
        <p:txBody>
          <a:bodyPr>
            <a:normAutofit/>
          </a:bodyPr>
          <a:lstStyle/>
          <a:p>
            <a:r>
              <a:rPr lang="en-US" sz="5400" b="1">
                <a:cs typeface="Calibri Light"/>
              </a:rPr>
              <a:t>Team</a:t>
            </a:r>
            <a:endParaRPr lang="en-US" sz="5400" b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78B32-B139-361F-516E-2B5C62CF8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</a:t>
            </a:fld>
            <a:endParaRPr lang="en-US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EBDAFB14-C0BC-18CA-F8BD-38980206BD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1789384"/>
              </p:ext>
            </p:extLst>
          </p:nvPr>
        </p:nvGraphicFramePr>
        <p:xfrm>
          <a:off x="1022928" y="1561379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679164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910017-C5B0-420D-4F32-5261B3864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EFFB6C4-2CC9-79D2-ACB5-BC53FDE8A338}"/>
              </a:ext>
            </a:extLst>
          </p:cNvPr>
          <p:cNvSpPr txBox="1"/>
          <p:nvPr/>
        </p:nvSpPr>
        <p:spPr>
          <a:xfrm>
            <a:off x="630936" y="2660904"/>
            <a:ext cx="5465064" cy="354787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>
                <a:hlinkClick r:id="rId2"/>
              </a:rPr>
              <a:t>https://deliveryoptimization.herokuapp.com</a:t>
            </a:r>
            <a:endParaRPr lang="en-US" sz="2200"/>
          </a:p>
        </p:txBody>
      </p:sp>
      <p:pic>
        <p:nvPicPr>
          <p:cNvPr id="5" name="Image 5">
            <a:extLst>
              <a:ext uri="{FF2B5EF4-FFF2-40B4-BE49-F238E27FC236}">
                <a16:creationId xmlns:a16="http://schemas.microsoft.com/office/drawing/2014/main" id="{6C1EC2DA-7AC0-EF6F-56E6-43512C4764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56051" y="332665"/>
            <a:ext cx="5649844" cy="588525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23672A-05CB-B0FD-FB19-15BF2F86C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 smtClean="0"/>
              <a:pPr>
                <a:spcAft>
                  <a:spcPts val="600"/>
                </a:spcAft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0103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10017-C5B0-420D-4F32-5261B3864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Conclusion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81F58-2F60-C6B7-CDD0-228F64C709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23672A-05CB-B0FD-FB19-15BF2F86C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668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5" descr="Shopping cart with boxes">
            <a:extLst>
              <a:ext uri="{FF2B5EF4-FFF2-40B4-BE49-F238E27FC236}">
                <a16:creationId xmlns:a16="http://schemas.microsoft.com/office/drawing/2014/main" id="{9445186F-EA37-99FA-F051-83113A2819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09" b="632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4FDE3C-7747-84D5-181B-19E068B68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  <a:cs typeface="Calibri Light"/>
              </a:rPr>
              <a:t>Introduction</a:t>
            </a:r>
            <a:endParaRPr lang="en-US" sz="4000">
              <a:solidFill>
                <a:srgbClr val="FFFFFF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42A0353-3021-BC6C-5C0E-20E3B304F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Age of online shopping</a:t>
            </a:r>
          </a:p>
          <a:p>
            <a:r>
              <a:rPr lang="en-US" sz="2000">
                <a:solidFill>
                  <a:srgbClr val="FFFFFF"/>
                </a:solidFill>
              </a:rPr>
              <a:t>Customer and order count drastically increased</a:t>
            </a:r>
          </a:p>
          <a:p>
            <a:r>
              <a:rPr lang="en-US" sz="2000">
                <a:solidFill>
                  <a:srgbClr val="FFFFFF"/>
                </a:solidFill>
              </a:rPr>
              <a:t>Tight market competition</a:t>
            </a:r>
          </a:p>
          <a:p>
            <a:r>
              <a:rPr lang="en-US" sz="2000">
                <a:solidFill>
                  <a:srgbClr val="FFFFFF"/>
                </a:solidFill>
              </a:rPr>
              <a:t>Delays in deliveries result in unhappy customers</a:t>
            </a:r>
          </a:p>
          <a:p>
            <a:endParaRPr lang="en-US" sz="2000">
              <a:solidFill>
                <a:srgbClr val="FFFF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78B32-B139-361F-516E-2B5C62CF8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53254" y="6356350"/>
            <a:ext cx="90054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5502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Boxes and roller conveyor">
            <a:extLst>
              <a:ext uri="{FF2B5EF4-FFF2-40B4-BE49-F238E27FC236}">
                <a16:creationId xmlns:a16="http://schemas.microsoft.com/office/drawing/2014/main" id="{72413C2C-CFCA-7B69-B88B-B7667FC35C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436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8" name="Rectangle 2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004930B-E3A0-7C56-255A-A25DF5665F02}"/>
              </a:ext>
            </a:extLst>
          </p:cNvPr>
          <p:cNvSpPr txBox="1">
            <a:spLocks/>
          </p:cNvSpPr>
          <p:nvPr/>
        </p:nvSpPr>
        <p:spPr>
          <a:xfrm>
            <a:off x="7715322" y="2772817"/>
            <a:ext cx="3822189" cy="189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b="1"/>
              <a:t>Goal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53406A8-70E3-EB93-19F9-E5ED0AB20A1B}"/>
              </a:ext>
            </a:extLst>
          </p:cNvPr>
          <p:cNvSpPr txBox="1">
            <a:spLocks/>
          </p:cNvSpPr>
          <p:nvPr/>
        </p:nvSpPr>
        <p:spPr>
          <a:xfrm>
            <a:off x="7696444" y="4328389"/>
            <a:ext cx="4177972" cy="1583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2000"/>
              <a:t>To create a model capable of estimating the delivery time which is accurate and competitive so that the customer experience is enhanced.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844EED-40EA-738B-7C23-6DB4EC6F3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330EA680-D336-4FF7-8B7A-9848BB0A1C32}" type="slidenum">
              <a:rPr lang="en-US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4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93D96B90-79E5-8A07-3FDB-EE606FB66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6494" y="-4357"/>
            <a:ext cx="5314536" cy="1325563"/>
          </a:xfrm>
        </p:spPr>
        <p:txBody>
          <a:bodyPr>
            <a:normAutofit/>
          </a:bodyPr>
          <a:lstStyle/>
          <a:p>
            <a:r>
              <a:rPr lang="en-US" b="1">
                <a:cs typeface="Calibri Light"/>
              </a:rPr>
              <a:t>Problem Statement</a:t>
            </a:r>
            <a:endParaRPr lang="en-US" b="1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0BAC615-06A7-0331-C8D1-3959855DA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4993" y="1084857"/>
            <a:ext cx="4232384" cy="3375920"/>
          </a:xfrm>
        </p:spPr>
        <p:txBody>
          <a:bodyPr anchor="t">
            <a:normAutofit/>
          </a:bodyPr>
          <a:lstStyle/>
          <a:p>
            <a:pPr marL="0" indent="0" algn="just">
              <a:buNone/>
            </a:pPr>
            <a:r>
              <a:rPr lang="en-US" sz="1800"/>
              <a:t>In order to avoid delivery delays, a balance must be maintained when estimating the delivery date. If a customer places an order and receives an estimated delivery date, it must be fulfilled on or before the estimated delivery date that was provided with out losing the sale.</a:t>
            </a:r>
          </a:p>
        </p:txBody>
      </p:sp>
    </p:spTree>
    <p:extLst>
      <p:ext uri="{BB962C8B-B14F-4D97-AF65-F5344CB8AC3E}">
        <p14:creationId xmlns:p14="http://schemas.microsoft.com/office/powerpoint/2010/main" val="3064543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5" descr="Cardboard boxes">
            <a:extLst>
              <a:ext uri="{FF2B5EF4-FFF2-40B4-BE49-F238E27FC236}">
                <a16:creationId xmlns:a16="http://schemas.microsoft.com/office/drawing/2014/main" id="{F62E7E22-3474-CA18-FFCA-570E1F6912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4" t="6482" r="20117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FC0013-F562-6903-CA81-92EBA8CB5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084" y="522097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b="1">
                <a:cs typeface="Calibri Light"/>
              </a:rPr>
              <a:t>Dataset</a:t>
            </a:r>
            <a:endParaRPr lang="en-US" b="1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F481F-475D-62D7-D9D6-0C9F4FF56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814" y="2168896"/>
            <a:ext cx="6229985" cy="4187454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sz="1700" b="1">
                <a:ea typeface="+mn-lt"/>
                <a:cs typeface="+mn-lt"/>
              </a:rPr>
              <a:t>Input features</a:t>
            </a:r>
          </a:p>
          <a:p>
            <a:pPr marL="514350" indent="-514350">
              <a:buAutoNum type="arabicPeriod"/>
            </a:pPr>
            <a:r>
              <a:rPr lang="en-US" sz="1600">
                <a:ea typeface="+mn-lt"/>
                <a:cs typeface="+mn-lt"/>
              </a:rPr>
              <a:t>Order-Date: date in format YYYY-MM-DD</a:t>
            </a:r>
            <a:endParaRPr lang="en-US" sz="1600">
              <a:cs typeface="Calibri" panose="020F0502020204030204"/>
            </a:endParaRPr>
          </a:p>
          <a:p>
            <a:pPr marL="514350" indent="-514350">
              <a:buAutoNum type="arabicPeriod"/>
            </a:pPr>
            <a:r>
              <a:rPr lang="en-US" sz="1600">
                <a:ea typeface="+mn-lt"/>
                <a:cs typeface="+mn-lt"/>
              </a:rPr>
              <a:t>Delivery-Date: date in format YYYY-MM-DD</a:t>
            </a:r>
            <a:endParaRPr lang="en-US" sz="1600">
              <a:cs typeface="Calibri" panose="020F0502020204030204"/>
            </a:endParaRPr>
          </a:p>
          <a:p>
            <a:pPr marL="514350" indent="-514350">
              <a:buAutoNum type="arabicPeriod"/>
            </a:pPr>
            <a:r>
              <a:rPr lang="en-US" sz="1600">
                <a:ea typeface="+mn-lt"/>
                <a:cs typeface="+mn-lt"/>
              </a:rPr>
              <a:t>Promised-Date: date in format YYYY-MM-DD</a:t>
            </a:r>
            <a:endParaRPr lang="en-US" sz="1600">
              <a:cs typeface="Calibri" panose="020F0502020204030204"/>
            </a:endParaRPr>
          </a:p>
          <a:p>
            <a:pPr marL="514350" indent="-514350">
              <a:buAutoNum type="arabicPeriod"/>
            </a:pPr>
            <a:r>
              <a:rPr lang="en-US" sz="1600">
                <a:ea typeface="+mn-lt"/>
                <a:cs typeface="+mn-lt"/>
              </a:rPr>
              <a:t>Courier: Name of the courier</a:t>
            </a:r>
            <a:endParaRPr lang="en-US" sz="1600">
              <a:cs typeface="Calibri" panose="020F0502020204030204"/>
            </a:endParaRPr>
          </a:p>
          <a:p>
            <a:pPr marL="514350" indent="-514350">
              <a:buAutoNum type="arabicPeriod"/>
            </a:pPr>
            <a:r>
              <a:rPr lang="en-US" sz="1600">
                <a:ea typeface="+mn-lt"/>
                <a:cs typeface="+mn-lt"/>
              </a:rPr>
              <a:t>Size of the box height: Height of the box in cm</a:t>
            </a:r>
            <a:endParaRPr lang="en-US" sz="1600">
              <a:cs typeface="Calibri" panose="020F0502020204030204"/>
            </a:endParaRPr>
          </a:p>
          <a:p>
            <a:pPr marL="514350" indent="-514350">
              <a:buAutoNum type="arabicPeriod"/>
            </a:pPr>
            <a:r>
              <a:rPr lang="en-US" sz="1600">
                <a:ea typeface="+mn-lt"/>
                <a:cs typeface="+mn-lt"/>
              </a:rPr>
              <a:t>Size of the box width: Width of the box in cm</a:t>
            </a:r>
            <a:endParaRPr lang="en-US" sz="1600">
              <a:cs typeface="Calibri" panose="020F0502020204030204"/>
            </a:endParaRPr>
          </a:p>
          <a:p>
            <a:pPr marL="514350" indent="-514350">
              <a:buAutoNum type="arabicPeriod"/>
            </a:pPr>
            <a:r>
              <a:rPr lang="en-US" sz="1600">
                <a:ea typeface="+mn-lt"/>
                <a:cs typeface="+mn-lt"/>
              </a:rPr>
              <a:t>Size of the box length: Length of the box in cm</a:t>
            </a:r>
            <a:endParaRPr lang="en-US" sz="1600">
              <a:cs typeface="Calibri" panose="020F0502020204030204"/>
            </a:endParaRPr>
          </a:p>
          <a:p>
            <a:pPr marL="514350" indent="-514350">
              <a:buAutoNum type="arabicPeriod"/>
            </a:pPr>
            <a:r>
              <a:rPr lang="en-US" sz="1600">
                <a:ea typeface="+mn-lt"/>
                <a:cs typeface="+mn-lt"/>
              </a:rPr>
              <a:t>Size of the box weight: Weight of the parcel in Kg</a:t>
            </a:r>
            <a:endParaRPr lang="en-US" sz="1600">
              <a:cs typeface="Calibri" panose="020F0502020204030204"/>
            </a:endParaRPr>
          </a:p>
          <a:p>
            <a:pPr marL="514350" indent="-514350">
              <a:buAutoNum type="arabicPeriod"/>
            </a:pPr>
            <a:r>
              <a:rPr lang="en-US" sz="1600">
                <a:ea typeface="+mn-lt"/>
                <a:cs typeface="+mn-lt"/>
              </a:rPr>
              <a:t>Weather condition: Good, Bad</a:t>
            </a:r>
            <a:endParaRPr lang="en-US" sz="1600">
              <a:cs typeface="Calibri" panose="020F0502020204030204"/>
            </a:endParaRPr>
          </a:p>
          <a:p>
            <a:pPr marL="514350" indent="-514350">
              <a:buAutoNum type="arabicPeriod"/>
            </a:pPr>
            <a:r>
              <a:rPr lang="en-US" sz="1600">
                <a:ea typeface="+mn-lt"/>
                <a:cs typeface="+mn-lt"/>
              </a:rPr>
              <a:t>Store address: Address of the store the orders were shipped from; longitude/latitude</a:t>
            </a:r>
            <a:endParaRPr lang="en-US" sz="1600">
              <a:cs typeface="Calibri" panose="020F0502020204030204"/>
            </a:endParaRPr>
          </a:p>
          <a:p>
            <a:pPr marL="514350" indent="-514350">
              <a:buAutoNum type="arabicPeriod"/>
            </a:pPr>
            <a:r>
              <a:rPr lang="en-US" sz="1600">
                <a:ea typeface="+mn-lt"/>
                <a:cs typeface="+mn-lt"/>
              </a:rPr>
              <a:t>Customer address: Address delivery; longitude/latitude</a:t>
            </a:r>
            <a:endParaRPr lang="en-US" sz="1600">
              <a:cs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F88CCA-A9BA-1FAB-9166-FEC99F9A4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706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814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0">
            <a:extLst>
              <a:ext uri="{FF2B5EF4-FFF2-40B4-BE49-F238E27FC236}">
                <a16:creationId xmlns:a16="http://schemas.microsoft.com/office/drawing/2014/main" id="{56688E73-49B9-4052-A836-D248C825D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B6AEE0C-07FE-4154-BC7C-2F20530BC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5032F956-452B-14F0-A370-A171AEC38E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F88CCA-A9BA-1FAB-9166-FEC99F9A4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26608CAF-900C-6028-1AE0-8BD88391B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349" y="2300456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chemeClr val="bg1"/>
                </a:solidFill>
                <a:cs typeface="Calibri Light"/>
              </a:rPr>
              <a:t>Dataset</a:t>
            </a:r>
            <a:endParaRPr lang="en-US" b="1">
              <a:solidFill>
                <a:schemeClr val="bg1"/>
              </a:solidFill>
            </a:endParaRPr>
          </a:p>
        </p:txBody>
      </p:sp>
      <p:pic>
        <p:nvPicPr>
          <p:cNvPr id="23" name="Picture 5" descr="Table&#10;&#10;Description automatically generated">
            <a:extLst>
              <a:ext uri="{FF2B5EF4-FFF2-40B4-BE49-F238E27FC236}">
                <a16:creationId xmlns:a16="http://schemas.microsoft.com/office/drawing/2014/main" id="{E6B91C60-EA24-2CC8-C204-A8E70E927D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11349" y="3429000"/>
            <a:ext cx="11038840" cy="2533504"/>
          </a:xfrm>
        </p:spPr>
      </p:pic>
    </p:spTree>
    <p:extLst>
      <p:ext uri="{BB962C8B-B14F-4D97-AF65-F5344CB8AC3E}">
        <p14:creationId xmlns:p14="http://schemas.microsoft.com/office/powerpoint/2010/main" val="3828593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54585D-4769-9F99-9D1F-5E0B63B85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>
                <a:cs typeface="Calibri Light"/>
              </a:rPr>
              <a:t>Dataset</a:t>
            </a:r>
            <a:endParaRPr lang="en-US" sz="5400"/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F4B7FFF-7A0E-7195-C38C-88B4205B08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>
                <a:ea typeface="+mn-lt"/>
                <a:cs typeface="+mn-lt"/>
              </a:rPr>
              <a:t>There are no null values in the dataset.</a:t>
            </a:r>
            <a:endParaRPr lang="en-US" sz="2200"/>
          </a:p>
        </p:txBody>
      </p:sp>
      <p:pic>
        <p:nvPicPr>
          <p:cNvPr id="5" name="Picture 5" descr="Chart&#10;&#10;Description automatically generated">
            <a:extLst>
              <a:ext uri="{FF2B5EF4-FFF2-40B4-BE49-F238E27FC236}">
                <a16:creationId xmlns:a16="http://schemas.microsoft.com/office/drawing/2014/main" id="{91D492C5-8F78-B8C9-2DF4-E796E6B78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1262" y="640080"/>
            <a:ext cx="6429787" cy="557784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7FEEE3-1767-E57A-42EB-0F0A52218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08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6688E73-49B9-4052-A836-D248C825D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B6AEE0C-07FE-4154-BC7C-2F20530BC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040BE3-719B-42AE-EC13-F601101C76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D6725A-03EB-E919-182E-6FD55E606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57189"/>
            <a:ext cx="5155263" cy="5571899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FFFFFF"/>
                </a:solidFill>
                <a:cs typeface="Calibri Light"/>
              </a:rPr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CA158-C8BC-BBCA-5AF8-44621ACE77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8540" y="969621"/>
            <a:ext cx="5158424" cy="55718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  <a:ea typeface="+mn-lt"/>
                <a:cs typeface="+mn-lt"/>
              </a:rPr>
              <a:t>The dataset has certain features, such as customer address, store address, order date, promised date, etc., that cannot be used directly as an input to the machine learning model.</a:t>
            </a:r>
          </a:p>
          <a:p>
            <a:r>
              <a:rPr lang="en-US" sz="2000">
                <a:solidFill>
                  <a:srgbClr val="FFFFFF"/>
                </a:solidFill>
                <a:ea typeface="+mn-lt"/>
                <a:cs typeface="+mn-lt"/>
              </a:rPr>
              <a:t>Some of the features are engineered and some new features have been created and these are explained below:</a:t>
            </a:r>
          </a:p>
          <a:p>
            <a:pPr lvl="1"/>
            <a:r>
              <a:rPr lang="en-US" sz="2000" i="1">
                <a:solidFill>
                  <a:srgbClr val="FFFFFF"/>
                </a:solidFill>
                <a:ea typeface="+mn-lt"/>
                <a:cs typeface="+mn-lt"/>
              </a:rPr>
              <a:t>Distance</a:t>
            </a:r>
            <a:r>
              <a:rPr lang="en-US" sz="2000">
                <a:solidFill>
                  <a:srgbClr val="FFFFFF"/>
                </a:solidFill>
                <a:ea typeface="+mn-lt"/>
                <a:cs typeface="+mn-lt"/>
              </a:rPr>
              <a:t>: It represents the distance between customer and store address.</a:t>
            </a:r>
          </a:p>
          <a:p>
            <a:pPr lvl="1"/>
            <a:r>
              <a:rPr lang="en-US" sz="2000">
                <a:solidFill>
                  <a:srgbClr val="FFFFFF"/>
                </a:solidFill>
                <a:ea typeface="+mn-lt"/>
                <a:cs typeface="+mn-lt"/>
              </a:rPr>
              <a:t>All the dates have been changed to pandas </a:t>
            </a:r>
            <a:r>
              <a:rPr lang="en-US" sz="2000" err="1">
                <a:solidFill>
                  <a:srgbClr val="FFFFFF"/>
                </a:solidFill>
                <a:ea typeface="+mn-lt"/>
                <a:cs typeface="+mn-lt"/>
              </a:rPr>
              <a:t>DateTime</a:t>
            </a:r>
            <a:r>
              <a:rPr lang="en-US" sz="2000">
                <a:solidFill>
                  <a:srgbClr val="FFFFFF"/>
                </a:solidFill>
                <a:ea typeface="+mn-lt"/>
                <a:cs typeface="+mn-lt"/>
              </a:rPr>
              <a:t> object</a:t>
            </a:r>
            <a:endParaRPr lang="en-US" sz="2000">
              <a:solidFill>
                <a:srgbClr val="FFFFFF"/>
              </a:solidFill>
              <a:cs typeface="Calibri"/>
            </a:endParaRPr>
          </a:p>
          <a:p>
            <a:pPr lvl="1"/>
            <a:r>
              <a:rPr lang="en-US" sz="2000" i="1" err="1">
                <a:solidFill>
                  <a:srgbClr val="FFFFFF"/>
                </a:solidFill>
                <a:ea typeface="+mn-lt"/>
                <a:cs typeface="+mn-lt"/>
              </a:rPr>
              <a:t>Shipping_days</a:t>
            </a:r>
            <a:r>
              <a:rPr lang="en-US" sz="2000">
                <a:solidFill>
                  <a:srgbClr val="FFFFFF"/>
                </a:solidFill>
                <a:ea typeface="+mn-lt"/>
                <a:cs typeface="+mn-lt"/>
              </a:rPr>
              <a:t> (Target Label): It is the number required to ship the product to the customer.</a:t>
            </a:r>
            <a:endParaRPr lang="en-US" sz="2000">
              <a:solidFill>
                <a:srgbClr val="FFFFFF"/>
              </a:solidFill>
              <a:cs typeface="Calibri"/>
            </a:endParaRPr>
          </a:p>
          <a:p>
            <a:pPr lvl="1"/>
            <a:r>
              <a:rPr lang="en-US" sz="2000" i="1" err="1">
                <a:solidFill>
                  <a:srgbClr val="FFFFFF"/>
                </a:solidFill>
                <a:ea typeface="+mn-lt"/>
                <a:cs typeface="+mn-lt"/>
              </a:rPr>
              <a:t>Order_month</a:t>
            </a:r>
            <a:r>
              <a:rPr lang="en-US" sz="2000">
                <a:solidFill>
                  <a:srgbClr val="FFFFFF"/>
                </a:solidFill>
                <a:ea typeface="+mn-lt"/>
                <a:cs typeface="+mn-lt"/>
              </a:rPr>
              <a:t>: To find the effect of the month on the shipping days.</a:t>
            </a:r>
            <a:endParaRPr lang="en-US" sz="2000">
              <a:solidFill>
                <a:srgbClr val="FFFFFF"/>
              </a:solidFill>
              <a:cs typeface="Calibri"/>
            </a:endParaRPr>
          </a:p>
          <a:p>
            <a:pPr lvl="1"/>
            <a:endParaRPr lang="en-US" sz="2000">
              <a:solidFill>
                <a:srgbClr val="FFFFFF"/>
              </a:solidFill>
              <a:cs typeface="Calibri"/>
            </a:endParaRPr>
          </a:p>
          <a:p>
            <a:pPr lvl="1"/>
            <a:endParaRPr lang="en-US" sz="2000">
              <a:solidFill>
                <a:srgbClr val="FFFFFF"/>
              </a:solidFill>
              <a:cs typeface="Calibri"/>
            </a:endParaRPr>
          </a:p>
          <a:p>
            <a:pPr lvl="1"/>
            <a:endParaRPr lang="en-US" sz="2000">
              <a:solidFill>
                <a:srgbClr val="FFFFFF"/>
              </a:solidFill>
              <a:cs typeface="Calibri"/>
            </a:endParaRPr>
          </a:p>
          <a:p>
            <a:pPr lvl="1"/>
            <a:endParaRPr lang="en-US" sz="2000">
              <a:solidFill>
                <a:srgbClr val="FFFFFF"/>
              </a:solidFill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0878C7-F584-0D3B-AAC5-A82FC2E6D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9929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2F78CA-5C38-6302-54C2-BB1E9A998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657600" cy="1645920"/>
          </a:xfrm>
        </p:spPr>
        <p:txBody>
          <a:bodyPr>
            <a:normAutofit/>
          </a:bodyPr>
          <a:lstStyle/>
          <a:p>
            <a:r>
              <a:rPr lang="en-US" sz="3200">
                <a:ea typeface="+mj-lt"/>
                <a:cs typeface="+mj-lt"/>
              </a:rPr>
              <a:t>Feature Engineering</a:t>
            </a:r>
            <a:endParaRPr lang="en-US" sz="32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95AB2-02E2-3A4A-096B-E457ED35B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0106" y="586822"/>
            <a:ext cx="6106742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>
                <a:cs typeface="Calibri"/>
              </a:rPr>
              <a:t>Latitude and longitude can't be used directly, used k-means to convert them to clusters</a:t>
            </a:r>
          </a:p>
          <a:p>
            <a:endParaRPr lang="en-US" sz="1800">
              <a:cs typeface="Calibri"/>
            </a:endParaRPr>
          </a:p>
        </p:txBody>
      </p:sp>
      <p:pic>
        <p:nvPicPr>
          <p:cNvPr id="6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8CC39783-C217-FFE9-222A-055E8597F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112" y="2729397"/>
            <a:ext cx="5030851" cy="3483864"/>
          </a:xfrm>
          <a:prstGeom prst="rect">
            <a:avLst/>
          </a:prstGeom>
        </p:spPr>
      </p:pic>
      <p:pic>
        <p:nvPicPr>
          <p:cNvPr id="5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FAA3C3F1-5764-043F-0F8F-71C615DCEF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0876" y="2729397"/>
            <a:ext cx="5238892" cy="348386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CDD33F-0C4F-628B-5682-1AB0E8E0B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624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0EA680-D336-4FF7-8B7A-9848BB0A1C32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8748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E019218887C494FB48C11BE0978675C" ma:contentTypeVersion="10" ma:contentTypeDescription="Create a new document." ma:contentTypeScope="" ma:versionID="9c9e12916d90f1eee11049c041d182af">
  <xsd:schema xmlns:xsd="http://www.w3.org/2001/XMLSchema" xmlns:xs="http://www.w3.org/2001/XMLSchema" xmlns:p="http://schemas.microsoft.com/office/2006/metadata/properties" xmlns:ns2="23398d95-9ba0-4576-94e7-395b9263ef64" xmlns:ns3="908e8095-0692-49ec-ac07-748ce58ddab0" targetNamespace="http://schemas.microsoft.com/office/2006/metadata/properties" ma:root="true" ma:fieldsID="8f2a0d5933b9b6de8a6a387ed7427b92" ns2:_="" ns3:_="">
    <xsd:import namespace="23398d95-9ba0-4576-94e7-395b9263ef64"/>
    <xsd:import namespace="908e8095-0692-49ec-ac07-748ce58ddab0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398d95-9ba0-4576-94e7-395b9263ef64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3b707575-115d-41b6-99cf-750b66cbbd7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08e8095-0692-49ec-ac07-748ce58ddab0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553c5283-0610-42e7-9200-595d112c5d06}" ma:internalName="TaxCatchAll" ma:showField="CatchAllData" ma:web="908e8095-0692-49ec-ac07-748ce58ddab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08e8095-0692-49ec-ac07-748ce58ddab0" xsi:nil="true"/>
    <lcf76f155ced4ddcb4097134ff3c332f xmlns="23398d95-9ba0-4576-94e7-395b9263ef6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4C1107D2-4631-4FFC-A670-824896F9F76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5E5A29D-39EE-43A8-B02A-2C448FF1E35D}">
  <ds:schemaRefs>
    <ds:schemaRef ds:uri="23398d95-9ba0-4576-94e7-395b9263ef64"/>
    <ds:schemaRef ds:uri="908e8095-0692-49ec-ac07-748ce58ddab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AA186BC-F67F-4E8F-97A4-8CF8EB2FC75E}">
  <ds:schemaRefs>
    <ds:schemaRef ds:uri="23398d95-9ba0-4576-94e7-395b9263ef64"/>
    <ds:schemaRef ds:uri="908e8095-0692-49ec-ac07-748ce58ddab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Delivery Optimizer</vt:lpstr>
      <vt:lpstr>Team</vt:lpstr>
      <vt:lpstr>Introduction</vt:lpstr>
      <vt:lpstr>Problem Statement</vt:lpstr>
      <vt:lpstr>Dataset</vt:lpstr>
      <vt:lpstr>Dataset</vt:lpstr>
      <vt:lpstr>Dataset</vt:lpstr>
      <vt:lpstr>Feature Engineering</vt:lpstr>
      <vt:lpstr>Feature Engineering</vt:lpstr>
      <vt:lpstr>EDA </vt:lpstr>
      <vt:lpstr>EDA</vt:lpstr>
      <vt:lpstr>EDA</vt:lpstr>
      <vt:lpstr>Modeling Approaches</vt:lpstr>
      <vt:lpstr>Ridge Regression</vt:lpstr>
      <vt:lpstr>Random forest</vt:lpstr>
      <vt:lpstr>Neural Network</vt:lpstr>
      <vt:lpstr>Results</vt:lpstr>
      <vt:lpstr>Deployment</vt:lpstr>
      <vt:lpstr>Deployment</vt:lpstr>
      <vt:lpstr>Demo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2022-04-25T23:07:05Z</dcterms:created>
  <dcterms:modified xsi:type="dcterms:W3CDTF">2022-04-25T23:57:08Z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0x0101009E019218887C494FB48C11BE0978675C</vt:lpwstr>
  </property>
  <property fmtid="{D5CDD505-2E9C-101B-9397-08002B2CF9AE}" pid="3" name="MediaServiceImageTags">
    <vt:lpwstr/>
  </property>
</Properties>
</file>

<file path=docProps/thumbnail.jpeg>
</file>